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40"/>
  </p:notesMasterIdLst>
  <p:handoutMasterIdLst>
    <p:handoutMasterId r:id="rId41"/>
  </p:handoutMasterIdLst>
  <p:sldIdLst>
    <p:sldId id="292" r:id="rId5"/>
    <p:sldId id="275" r:id="rId6"/>
    <p:sldId id="296" r:id="rId7"/>
    <p:sldId id="283" r:id="rId8"/>
    <p:sldId id="284" r:id="rId9"/>
    <p:sldId id="297" r:id="rId10"/>
    <p:sldId id="298" r:id="rId11"/>
    <p:sldId id="299" r:id="rId12"/>
    <p:sldId id="301" r:id="rId13"/>
    <p:sldId id="277" r:id="rId14"/>
    <p:sldId id="302" r:id="rId15"/>
    <p:sldId id="306" r:id="rId16"/>
    <p:sldId id="311" r:id="rId17"/>
    <p:sldId id="312" r:id="rId18"/>
    <p:sldId id="313" r:id="rId19"/>
    <p:sldId id="279" r:id="rId20"/>
    <p:sldId id="303" r:id="rId21"/>
    <p:sldId id="304" r:id="rId22"/>
    <p:sldId id="278" r:id="rId23"/>
    <p:sldId id="318" r:id="rId24"/>
    <p:sldId id="319" r:id="rId25"/>
    <p:sldId id="320" r:id="rId26"/>
    <p:sldId id="321" r:id="rId27"/>
    <p:sldId id="317" r:id="rId28"/>
    <p:sldId id="309" r:id="rId29"/>
    <p:sldId id="314" r:id="rId30"/>
    <p:sldId id="315" r:id="rId31"/>
    <p:sldId id="316" r:id="rId32"/>
    <p:sldId id="295" r:id="rId33"/>
    <p:sldId id="285" r:id="rId34"/>
    <p:sldId id="305" r:id="rId35"/>
    <p:sldId id="294" r:id="rId36"/>
    <p:sldId id="281" r:id="rId37"/>
    <p:sldId id="310" r:id="rId38"/>
    <p:sldId id="289" r:id="rId3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36" userDrawn="1">
          <p15:clr>
            <a:srgbClr val="A4A3A4"/>
          </p15:clr>
        </p15:guide>
        <p15:guide id="2" pos="31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9626"/>
    <a:srgbClr val="19AFE2"/>
    <a:srgbClr val="D69E02"/>
    <a:srgbClr val="AEC2D8"/>
    <a:srgbClr val="D84400"/>
    <a:srgbClr val="FABE79"/>
    <a:srgbClr val="446992"/>
    <a:srgbClr val="98432A"/>
    <a:srgbClr val="44678D"/>
    <a:srgbClr val="263E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5634"/>
  </p:normalViewPr>
  <p:slideViewPr>
    <p:cSldViewPr snapToGrid="0" showGuides="1">
      <p:cViewPr varScale="1">
        <p:scale>
          <a:sx n="85" d="100"/>
          <a:sy n="85" d="100"/>
        </p:scale>
        <p:origin x="590" y="62"/>
      </p:cViewPr>
      <p:guideLst>
        <p:guide orient="horz" pos="1536"/>
        <p:guide pos="312"/>
      </p:guideLst>
    </p:cSldViewPr>
  </p:slideViewPr>
  <p:outlineViewPr>
    <p:cViewPr>
      <p:scale>
        <a:sx n="33" d="100"/>
        <a:sy n="33" d="100"/>
      </p:scale>
      <p:origin x="0" y="-161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-13766"/>
    </p:cViewPr>
  </p:sorterViewPr>
  <p:notesViewPr>
    <p:cSldViewPr snapToGrid="0">
      <p:cViewPr varScale="1">
        <p:scale>
          <a:sx n="122" d="100"/>
          <a:sy n="122" d="100"/>
        </p:scale>
        <p:origin x="6040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microsoft.com/office/2018/10/relationships/authors" Target="authors.xml"/><Relationship Id="rId20" Type="http://schemas.openxmlformats.org/officeDocument/2006/relationships/slide" Target="slides/slide16.xml"/><Relationship Id="rId41" Type="http://schemas.openxmlformats.org/officeDocument/2006/relationships/handoutMaster" Target="handoutMasters/handoutMaster1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0.pn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0673DC5-CDF2-4048-9412-DFCD2000C296}" type="doc">
      <dgm:prSet loTypeId="urn:microsoft.com/office/officeart/2005/8/layout/pList2" loCatId="picture" qsTypeId="urn:microsoft.com/office/officeart/2005/8/quickstyle/3d4" qsCatId="3D" csTypeId="urn:microsoft.com/office/officeart/2005/8/colors/colorful1" csCatId="colorful" phldr="1"/>
      <dgm:spPr/>
    </dgm:pt>
    <dgm:pt modelId="{D417B4E1-82CB-40D2-AA08-F7DDBC400152}">
      <dgm:prSet phldrT="[Text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2"/>
        </a:solidFill>
        <a:ln>
          <a:noFill/>
        </a:ln>
      </dgm:spPr>
      <dgm:t>
        <a:bodyPr/>
        <a:lstStyle/>
        <a:p>
          <a:r>
            <a:rPr lang="en-US" sz="3600" dirty="0">
              <a:latin typeface="Cambria" panose="02040503050406030204" pitchFamily="18" charset="0"/>
              <a:ea typeface="Cambria" panose="02040503050406030204" pitchFamily="18" charset="0"/>
            </a:rPr>
            <a:t>Each individual has unique biometric features for identity verification.</a:t>
          </a:r>
        </a:p>
        <a:p>
          <a:r>
            <a:rPr lang="en-US" sz="3600" dirty="0"/>
            <a:t>Accuracy </a:t>
          </a:r>
        </a:p>
        <a:p>
          <a:r>
            <a:rPr lang="en-US" sz="3600" dirty="0"/>
            <a:t>Efficiency </a:t>
          </a:r>
        </a:p>
      </dgm:t>
    </dgm:pt>
    <dgm:pt modelId="{50ED7F00-D28E-41BC-8EF1-458E79237B16}" type="parTrans" cxnId="{1BCF83BE-5CA2-4736-B012-D251A777940A}">
      <dgm:prSet/>
      <dgm:spPr/>
      <dgm:t>
        <a:bodyPr/>
        <a:lstStyle/>
        <a:p>
          <a:endParaRPr lang="en-US"/>
        </a:p>
      </dgm:t>
    </dgm:pt>
    <dgm:pt modelId="{29ED4580-D170-4040-A03D-E5BA5B46C36E}" type="sibTrans" cxnId="{1BCF83BE-5CA2-4736-B012-D251A777940A}">
      <dgm:prSet/>
      <dgm:spPr/>
      <dgm:t>
        <a:bodyPr/>
        <a:lstStyle/>
        <a:p>
          <a:endParaRPr lang="en-US"/>
        </a:p>
      </dgm:t>
    </dgm:pt>
    <dgm:pt modelId="{070DCBDA-3AAD-4F60-94E0-002F6212AA71}" type="pres">
      <dgm:prSet presAssocID="{A0673DC5-CDF2-4048-9412-DFCD2000C296}" presName="Name0" presStyleCnt="0">
        <dgm:presLayoutVars>
          <dgm:dir/>
          <dgm:resizeHandles val="exact"/>
        </dgm:presLayoutVars>
      </dgm:prSet>
      <dgm:spPr/>
    </dgm:pt>
    <dgm:pt modelId="{45F0E506-EDB7-46F9-A4AD-2BAE3C164A01}" type="pres">
      <dgm:prSet presAssocID="{A0673DC5-CDF2-4048-9412-DFCD2000C296}" presName="bkgdShp" presStyleLbl="alignAccFollowNode1" presStyleIdx="0" presStyleCnt="1" custLinFactNeighborY="-576"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/>
    </dgm:pt>
    <dgm:pt modelId="{6ACCC5AB-8052-420E-AD5B-73B63A1754D5}" type="pres">
      <dgm:prSet presAssocID="{A0673DC5-CDF2-4048-9412-DFCD2000C296}" presName="linComp" presStyleCnt="0"/>
      <dgm:spPr/>
    </dgm:pt>
    <dgm:pt modelId="{C869F6C0-307B-44D3-AA1E-9F647B75F1CD}" type="pres">
      <dgm:prSet presAssocID="{D417B4E1-82CB-40D2-AA08-F7DDBC400152}" presName="compNode" presStyleCnt="0"/>
      <dgm:spPr/>
    </dgm:pt>
    <dgm:pt modelId="{0B08CB20-DD43-4079-AC32-173C3C30D545}" type="pres">
      <dgm:prSet presAssocID="{D417B4E1-82CB-40D2-AA08-F7DDBC400152}" presName="node" presStyleLbl="node1" presStyleIdx="0" presStyleCnt="1" custLinFactNeighborX="0" custLinFactNeighborY="-1680">
        <dgm:presLayoutVars>
          <dgm:bulletEnabled val="1"/>
        </dgm:presLayoutVars>
      </dgm:prSet>
      <dgm:spPr/>
    </dgm:pt>
    <dgm:pt modelId="{C53C0293-4004-4B61-803A-691F16304560}" type="pres">
      <dgm:prSet presAssocID="{D417B4E1-82CB-40D2-AA08-F7DDBC400152}" presName="invisiNode" presStyleLbl="node1" presStyleIdx="0" presStyleCnt="1"/>
      <dgm:spPr/>
    </dgm:pt>
    <dgm:pt modelId="{D6AC5EED-B260-4C0D-AED4-C499AEB97C2A}" type="pres">
      <dgm:prSet presAssocID="{D417B4E1-82CB-40D2-AA08-F7DDBC400152}" presName="imagNode" presStyleLbl="fgImgPlace1" presStyleIdx="0" presStyleCnt="1" custScaleX="49586" custScaleY="131925" custLinFactNeighborX="0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</dgm:spPr>
    </dgm:pt>
  </dgm:ptLst>
  <dgm:cxnLst>
    <dgm:cxn modelId="{A9E8F447-04A9-466F-BBBE-6B056856941B}" type="presOf" srcId="{A0673DC5-CDF2-4048-9412-DFCD2000C296}" destId="{070DCBDA-3AAD-4F60-94E0-002F6212AA71}" srcOrd="0" destOrd="0" presId="urn:microsoft.com/office/officeart/2005/8/layout/pList2"/>
    <dgm:cxn modelId="{DFCFCB4D-0B52-42E4-BA04-7D1E07BE9EAE}" type="presOf" srcId="{D417B4E1-82CB-40D2-AA08-F7DDBC400152}" destId="{0B08CB20-DD43-4079-AC32-173C3C30D545}" srcOrd="0" destOrd="0" presId="urn:microsoft.com/office/officeart/2005/8/layout/pList2"/>
    <dgm:cxn modelId="{1BCF83BE-5CA2-4736-B012-D251A777940A}" srcId="{A0673DC5-CDF2-4048-9412-DFCD2000C296}" destId="{D417B4E1-82CB-40D2-AA08-F7DDBC400152}" srcOrd="0" destOrd="0" parTransId="{50ED7F00-D28E-41BC-8EF1-458E79237B16}" sibTransId="{29ED4580-D170-4040-A03D-E5BA5B46C36E}"/>
    <dgm:cxn modelId="{EC653D51-EBDA-4509-8441-004E1F671DCF}" type="presParOf" srcId="{070DCBDA-3AAD-4F60-94E0-002F6212AA71}" destId="{45F0E506-EDB7-46F9-A4AD-2BAE3C164A01}" srcOrd="0" destOrd="0" presId="urn:microsoft.com/office/officeart/2005/8/layout/pList2"/>
    <dgm:cxn modelId="{9E10F257-9506-400C-83B5-60EFD540BBA1}" type="presParOf" srcId="{070DCBDA-3AAD-4F60-94E0-002F6212AA71}" destId="{6ACCC5AB-8052-420E-AD5B-73B63A1754D5}" srcOrd="1" destOrd="0" presId="urn:microsoft.com/office/officeart/2005/8/layout/pList2"/>
    <dgm:cxn modelId="{2BCE48FE-CFC0-4147-A260-E91EB0A148EC}" type="presParOf" srcId="{6ACCC5AB-8052-420E-AD5B-73B63A1754D5}" destId="{C869F6C0-307B-44D3-AA1E-9F647B75F1CD}" srcOrd="0" destOrd="0" presId="urn:microsoft.com/office/officeart/2005/8/layout/pList2"/>
    <dgm:cxn modelId="{B8E7151A-2AEF-4928-896F-CB49EF435333}" type="presParOf" srcId="{C869F6C0-307B-44D3-AA1E-9F647B75F1CD}" destId="{0B08CB20-DD43-4079-AC32-173C3C30D545}" srcOrd="0" destOrd="0" presId="urn:microsoft.com/office/officeart/2005/8/layout/pList2"/>
    <dgm:cxn modelId="{7A3C79C5-D34C-4015-A8B1-1DEB47092E7B}" type="presParOf" srcId="{C869F6C0-307B-44D3-AA1E-9F647B75F1CD}" destId="{C53C0293-4004-4B61-803A-691F16304560}" srcOrd="1" destOrd="0" presId="urn:microsoft.com/office/officeart/2005/8/layout/pList2"/>
    <dgm:cxn modelId="{D238158D-954A-403A-B5CA-3FB5167BEE08}" type="presParOf" srcId="{C869F6C0-307B-44D3-AA1E-9F647B75F1CD}" destId="{D6AC5EED-B260-4C0D-AED4-C499AEB97C2A}" srcOrd="2" destOrd="0" presId="urn:microsoft.com/office/officeart/2005/8/layout/p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EFDE995-5F08-4620-9722-1D17710816E4}" type="doc">
      <dgm:prSet loTypeId="urn:microsoft.com/office/officeart/2005/8/layout/bProcess3" loCatId="process" qsTypeId="urn:microsoft.com/office/officeart/2005/8/quickstyle/simple3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E3CF19FF-D879-4CA4-9120-40836B2D72DD}">
      <dgm:prSet phldrT="[Text]"/>
      <dgm:spPr>
        <a:solidFill>
          <a:schemeClr val="accent2">
            <a:lumMod val="40000"/>
            <a:lumOff val="60000"/>
          </a:schemeClr>
        </a:solidFill>
      </dgm:spPr>
      <dgm:t>
        <a:bodyPr/>
        <a:lstStyle/>
        <a:p>
          <a:r>
            <a:rPr lang="en-US" dirty="0">
              <a:latin typeface="Cambria" panose="02040503050406030204" pitchFamily="18" charset="0"/>
              <a:ea typeface="Cambria" panose="02040503050406030204" pitchFamily="18" charset="0"/>
            </a:rPr>
            <a:t>A  </a:t>
          </a:r>
          <a:r>
            <a:rPr lang="en-US" b="1" dirty="0">
              <a:latin typeface="Cambria" panose="02040503050406030204" pitchFamily="18" charset="0"/>
              <a:ea typeface="Cambria" panose="02040503050406030204" pitchFamily="18" charset="0"/>
            </a:rPr>
            <a:t>portable </a:t>
          </a:r>
          <a:r>
            <a:rPr lang="en-US" dirty="0">
              <a:latin typeface="Cambria" panose="02040503050406030204" pitchFamily="18" charset="0"/>
              <a:ea typeface="Cambria" panose="02040503050406030204" pitchFamily="18" charset="0"/>
            </a:rPr>
            <a:t>device equipped with </a:t>
          </a:r>
          <a:r>
            <a:rPr lang="en-US" b="1" dirty="0">
              <a:latin typeface="Cambria" panose="02040503050406030204" pitchFamily="18" charset="0"/>
              <a:ea typeface="Cambria" panose="02040503050406030204" pitchFamily="18" charset="0"/>
            </a:rPr>
            <a:t>high capacity</a:t>
          </a:r>
          <a:r>
            <a:rPr lang="en-US" dirty="0">
              <a:latin typeface="Cambria" panose="02040503050406030204" pitchFamily="18" charset="0"/>
              <a:ea typeface="Cambria" panose="02040503050406030204" pitchFamily="18" charset="0"/>
            </a:rPr>
            <a:t> </a:t>
          </a:r>
          <a:r>
            <a:rPr lang="en-US" b="1" dirty="0">
              <a:latin typeface="Cambria" panose="02040503050406030204" pitchFamily="18" charset="0"/>
              <a:ea typeface="Cambria" panose="02040503050406030204" pitchFamily="18" charset="0"/>
            </a:rPr>
            <a:t>fingerprint </a:t>
          </a:r>
          <a:r>
            <a:rPr lang="en-US" b="0" dirty="0">
              <a:latin typeface="Cambria" panose="02040503050406030204" pitchFamily="18" charset="0"/>
              <a:ea typeface="Cambria" panose="02040503050406030204" pitchFamily="18" charset="0"/>
            </a:rPr>
            <a:t>sensors</a:t>
          </a:r>
          <a:r>
            <a:rPr lang="en-US" b="1" dirty="0">
              <a:latin typeface="Cambria" panose="02040503050406030204" pitchFamily="18" charset="0"/>
              <a:ea typeface="Cambria" panose="02040503050406030204" pitchFamily="18" charset="0"/>
            </a:rPr>
            <a:t> </a:t>
          </a:r>
          <a:r>
            <a:rPr lang="en-US" b="0" dirty="0">
              <a:latin typeface="Cambria" panose="02040503050406030204" pitchFamily="18" charset="0"/>
              <a:ea typeface="Cambria" panose="02040503050406030204" pitchFamily="18" charset="0"/>
            </a:rPr>
            <a:t>and</a:t>
          </a:r>
          <a:r>
            <a:rPr lang="en-US" b="1" dirty="0">
              <a:latin typeface="Cambria" panose="02040503050406030204" pitchFamily="18" charset="0"/>
              <a:ea typeface="Cambria" panose="02040503050406030204" pitchFamily="18" charset="0"/>
            </a:rPr>
            <a:t> microcontrollers</a:t>
          </a:r>
          <a:endParaRPr lang="en-US" b="1" dirty="0"/>
        </a:p>
      </dgm:t>
    </dgm:pt>
    <dgm:pt modelId="{E434734E-BCCA-42ED-9289-968FC4F22B7A}" type="parTrans" cxnId="{DF931AD6-4A01-4C0D-A48B-0B3F15CCD8CC}">
      <dgm:prSet/>
      <dgm:spPr/>
      <dgm:t>
        <a:bodyPr/>
        <a:lstStyle/>
        <a:p>
          <a:endParaRPr lang="en-US"/>
        </a:p>
      </dgm:t>
    </dgm:pt>
    <dgm:pt modelId="{FE97CDA2-A994-4219-8BFA-8CE2316B6C00}" type="sibTrans" cxnId="{DF931AD6-4A01-4C0D-A48B-0B3F15CCD8CC}">
      <dgm:prSet/>
      <dgm:spPr>
        <a:solidFill>
          <a:schemeClr val="accent4">
            <a:lumMod val="75000"/>
          </a:schemeClr>
        </a:solidFill>
      </dgm:spPr>
      <dgm:t>
        <a:bodyPr/>
        <a:lstStyle/>
        <a:p>
          <a:endParaRPr lang="en-US"/>
        </a:p>
      </dgm:t>
    </dgm:pt>
    <dgm:pt modelId="{C8D1D3A6-1965-4CD1-865F-B60278182EC4}">
      <dgm:prSet phldrT="[Text]"/>
      <dgm:spPr>
        <a:solidFill>
          <a:schemeClr val="accent2">
            <a:lumMod val="40000"/>
            <a:lumOff val="60000"/>
          </a:schemeClr>
        </a:solidFill>
      </dgm:spPr>
      <dgm:t>
        <a:bodyPr/>
        <a:lstStyle/>
        <a:p>
          <a:r>
            <a:rPr lang="en-US" dirty="0">
              <a:latin typeface="Cambria" panose="02040503050406030204" pitchFamily="18" charset="0"/>
              <a:ea typeface="Cambria" panose="02040503050406030204" pitchFamily="18" charset="0"/>
            </a:rPr>
            <a:t>The device can be </a:t>
          </a:r>
          <a:r>
            <a:rPr lang="en-US" b="1" dirty="0">
              <a:latin typeface="Cambria" panose="02040503050406030204" pitchFamily="18" charset="0"/>
              <a:ea typeface="Cambria" panose="02040503050406030204" pitchFamily="18" charset="0"/>
            </a:rPr>
            <a:t>circulated around </a:t>
          </a:r>
          <a:r>
            <a:rPr lang="en-US" dirty="0">
              <a:latin typeface="Cambria" panose="02040503050406030204" pitchFamily="18" charset="0"/>
              <a:ea typeface="Cambria" panose="02040503050406030204" pitchFamily="18" charset="0"/>
            </a:rPr>
            <a:t>the classroom</a:t>
          </a:r>
          <a:endParaRPr lang="en-US" dirty="0"/>
        </a:p>
      </dgm:t>
    </dgm:pt>
    <dgm:pt modelId="{F33D9C59-8791-4135-B348-00B977B710DD}" type="parTrans" cxnId="{37B0E6C3-FB9C-402B-AA8F-943977E35FB2}">
      <dgm:prSet/>
      <dgm:spPr/>
      <dgm:t>
        <a:bodyPr/>
        <a:lstStyle/>
        <a:p>
          <a:endParaRPr lang="en-US"/>
        </a:p>
      </dgm:t>
    </dgm:pt>
    <dgm:pt modelId="{B5CF585D-A1C4-42D2-9ACE-B2063E4DD10C}" type="sibTrans" cxnId="{37B0E6C3-FB9C-402B-AA8F-943977E35FB2}">
      <dgm:prSet/>
      <dgm:spPr>
        <a:solidFill>
          <a:schemeClr val="accent4">
            <a:lumMod val="75000"/>
          </a:schemeClr>
        </a:solidFill>
      </dgm:spPr>
      <dgm:t>
        <a:bodyPr/>
        <a:lstStyle/>
        <a:p>
          <a:endParaRPr lang="en-US"/>
        </a:p>
      </dgm:t>
    </dgm:pt>
    <dgm:pt modelId="{45E64FB2-70AD-4DBC-9160-1BAB3BCFE577}">
      <dgm:prSet phldrT="[Text]"/>
      <dgm:spPr>
        <a:solidFill>
          <a:schemeClr val="accent2">
            <a:lumMod val="40000"/>
            <a:lumOff val="60000"/>
          </a:schemeClr>
        </a:solidFill>
      </dgm:spPr>
      <dgm:t>
        <a:bodyPr/>
        <a:lstStyle/>
        <a:p>
          <a:r>
            <a:rPr lang="en-US" dirty="0">
              <a:latin typeface="Cambria" panose="02040503050406030204" pitchFamily="18" charset="0"/>
              <a:ea typeface="Cambria" panose="02040503050406030204" pitchFamily="18" charset="0"/>
            </a:rPr>
            <a:t>To get </a:t>
          </a:r>
          <a:r>
            <a:rPr lang="en-US" b="1" dirty="0">
              <a:latin typeface="Cambria" panose="02040503050406030204" pitchFamily="18" charset="0"/>
              <a:ea typeface="Cambria" panose="02040503050406030204" pitchFamily="18" charset="0"/>
            </a:rPr>
            <a:t>Less time consuming </a:t>
          </a:r>
          <a:endParaRPr lang="en-US" dirty="0"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2172959E-DFA2-48DD-BD77-072E70D8E4B8}" type="parTrans" cxnId="{F7E65D69-CC6C-478F-95B9-FD24CABD117E}">
      <dgm:prSet/>
      <dgm:spPr/>
      <dgm:t>
        <a:bodyPr/>
        <a:lstStyle/>
        <a:p>
          <a:endParaRPr lang="en-US"/>
        </a:p>
      </dgm:t>
    </dgm:pt>
    <dgm:pt modelId="{573D7401-6C4B-46A8-BBC3-30764A18E8A5}" type="sibTrans" cxnId="{F7E65D69-CC6C-478F-95B9-FD24CABD117E}">
      <dgm:prSet/>
      <dgm:spPr>
        <a:solidFill>
          <a:schemeClr val="accent4">
            <a:lumMod val="75000"/>
          </a:schemeClr>
        </a:solidFill>
      </dgm:spPr>
      <dgm:t>
        <a:bodyPr/>
        <a:lstStyle/>
        <a:p>
          <a:endParaRPr lang="en-US"/>
        </a:p>
      </dgm:t>
    </dgm:pt>
    <dgm:pt modelId="{5158EA73-34E9-4C85-986F-DCDB33B7CC16}">
      <dgm:prSet phldrT="[Text]"/>
      <dgm:spPr>
        <a:solidFill>
          <a:schemeClr val="accent2">
            <a:lumMod val="40000"/>
            <a:lumOff val="60000"/>
          </a:schemeClr>
        </a:solidFill>
      </dgm:spPr>
      <dgm:t>
        <a:bodyPr/>
        <a:lstStyle/>
        <a:p>
          <a:r>
            <a:rPr lang="en-US" dirty="0">
              <a:latin typeface="Cambria" panose="02040503050406030204" pitchFamily="18" charset="0"/>
              <a:ea typeface="Cambria" panose="02040503050406030204" pitchFamily="18" charset="0"/>
            </a:rPr>
            <a:t>Contain </a:t>
          </a:r>
          <a:r>
            <a:rPr lang="en-US" b="1" dirty="0">
              <a:latin typeface="Cambria" panose="02040503050406030204" pitchFamily="18" charset="0"/>
              <a:ea typeface="Cambria" panose="02040503050406030204" pitchFamily="18" charset="0"/>
            </a:rPr>
            <a:t>Wi-Fi  &amp; SD Card </a:t>
          </a:r>
          <a:r>
            <a:rPr lang="en-US" dirty="0">
              <a:latin typeface="Cambria" panose="02040503050406030204" pitchFamily="18" charset="0"/>
              <a:ea typeface="Cambria" panose="02040503050406030204" pitchFamily="18" charset="0"/>
            </a:rPr>
            <a:t>to facilitate data transfer and communicate With database</a:t>
          </a:r>
          <a:endParaRPr lang="en-US" b="1" dirty="0"/>
        </a:p>
      </dgm:t>
    </dgm:pt>
    <dgm:pt modelId="{8D69225A-6686-49CB-B791-DDE472EF1ADA}" type="parTrans" cxnId="{9832BAAE-F84B-4A64-9E3E-B7FDBEB8717B}">
      <dgm:prSet/>
      <dgm:spPr/>
      <dgm:t>
        <a:bodyPr/>
        <a:lstStyle/>
        <a:p>
          <a:endParaRPr lang="en-US"/>
        </a:p>
      </dgm:t>
    </dgm:pt>
    <dgm:pt modelId="{ADED926B-28B9-4F26-A683-02849061A47B}" type="sibTrans" cxnId="{9832BAAE-F84B-4A64-9E3E-B7FDBEB8717B}">
      <dgm:prSet/>
      <dgm:spPr>
        <a:solidFill>
          <a:schemeClr val="accent4">
            <a:lumMod val="75000"/>
          </a:schemeClr>
        </a:solidFill>
      </dgm:spPr>
      <dgm:t>
        <a:bodyPr/>
        <a:lstStyle/>
        <a:p>
          <a:endParaRPr lang="en-US"/>
        </a:p>
      </dgm:t>
    </dgm:pt>
    <dgm:pt modelId="{05CB9FAB-D6E1-4F7A-B2D6-E712192403CA}">
      <dgm:prSet phldrT="[Text]"/>
      <dgm:spPr>
        <a:solidFill>
          <a:schemeClr val="accent2">
            <a:lumMod val="40000"/>
            <a:lumOff val="60000"/>
          </a:schemeClr>
        </a:solidFill>
      </dgm:spPr>
      <dgm:t>
        <a:bodyPr/>
        <a:lstStyle/>
        <a:p>
          <a:r>
            <a:rPr lang="en-US" dirty="0">
              <a:latin typeface="Cambria" panose="02040503050406030204" pitchFamily="18" charset="0"/>
              <a:ea typeface="Cambria" panose="02040503050406030204" pitchFamily="18" charset="0"/>
            </a:rPr>
            <a:t>implement on </a:t>
          </a:r>
          <a:r>
            <a:rPr lang="en-US" b="1" dirty="0">
              <a:latin typeface="Cambria" panose="02040503050406030204" pitchFamily="18" charset="0"/>
              <a:ea typeface="Cambria" panose="02040503050406030204" pitchFamily="18" charset="0"/>
            </a:rPr>
            <a:t>IoT based </a:t>
          </a:r>
          <a:r>
            <a:rPr lang="en-US" dirty="0">
              <a:latin typeface="Cambria" panose="02040503050406030204" pitchFamily="18" charset="0"/>
              <a:ea typeface="Cambria" panose="02040503050406030204" pitchFamily="18" charset="0"/>
            </a:rPr>
            <a:t>system</a:t>
          </a:r>
          <a:endParaRPr lang="en-US" b="1" dirty="0"/>
        </a:p>
      </dgm:t>
    </dgm:pt>
    <dgm:pt modelId="{9BE16D64-14CC-4398-BB82-C7002958045D}" type="parTrans" cxnId="{B811CD6D-9420-468E-9C5E-2860E54920ED}">
      <dgm:prSet/>
      <dgm:spPr/>
      <dgm:t>
        <a:bodyPr/>
        <a:lstStyle/>
        <a:p>
          <a:endParaRPr lang="en-US"/>
        </a:p>
      </dgm:t>
    </dgm:pt>
    <dgm:pt modelId="{41509592-18A8-4166-84A8-55247456DA09}" type="sibTrans" cxnId="{B811CD6D-9420-468E-9C5E-2860E54920ED}">
      <dgm:prSet/>
      <dgm:spPr>
        <a:solidFill>
          <a:schemeClr val="accent4">
            <a:lumMod val="75000"/>
          </a:schemeClr>
        </a:solidFill>
      </dgm:spPr>
      <dgm:t>
        <a:bodyPr/>
        <a:lstStyle/>
        <a:p>
          <a:endParaRPr lang="en-US"/>
        </a:p>
      </dgm:t>
    </dgm:pt>
    <dgm:pt modelId="{15E2B545-2DC6-48C8-B5DB-FCF7BE90C80D}">
      <dgm:prSet/>
      <dgm:spPr>
        <a:solidFill>
          <a:schemeClr val="accent2">
            <a:lumMod val="40000"/>
            <a:lumOff val="60000"/>
          </a:schemeClr>
        </a:solidFill>
      </dgm:spPr>
      <dgm:t>
        <a:bodyPr/>
        <a:lstStyle/>
        <a:p>
          <a:r>
            <a:rPr lang="en-US" dirty="0">
              <a:latin typeface="Cambria" panose="02040503050406030204" pitchFamily="18" charset="0"/>
              <a:ea typeface="Cambria" panose="02040503050406030204" pitchFamily="18" charset="0"/>
            </a:rPr>
            <a:t>Where </a:t>
          </a:r>
          <a:r>
            <a:rPr lang="en-US" b="1" dirty="0">
              <a:latin typeface="Cambria" panose="02040503050406030204" pitchFamily="18" charset="0"/>
              <a:ea typeface="Cambria" panose="02040503050406030204" pitchFamily="18" charset="0"/>
            </a:rPr>
            <a:t>lecturers, instructors, and students can view and manage attendance data</a:t>
          </a:r>
          <a:endParaRPr lang="en-US" dirty="0"/>
        </a:p>
      </dgm:t>
    </dgm:pt>
    <dgm:pt modelId="{7DF3B3E7-23B6-494B-9A3F-A8F5E7589838}" type="parTrans" cxnId="{F3528D66-6BDD-45BD-A644-A9BA42EF5A10}">
      <dgm:prSet/>
      <dgm:spPr/>
      <dgm:t>
        <a:bodyPr/>
        <a:lstStyle/>
        <a:p>
          <a:endParaRPr lang="en-US"/>
        </a:p>
      </dgm:t>
    </dgm:pt>
    <dgm:pt modelId="{801D7D54-94B6-4C60-AAF8-942BCA6C5339}" type="sibTrans" cxnId="{F3528D66-6BDD-45BD-A644-A9BA42EF5A10}">
      <dgm:prSet/>
      <dgm:spPr>
        <a:solidFill>
          <a:schemeClr val="accent4">
            <a:lumMod val="75000"/>
          </a:schemeClr>
        </a:solidFill>
      </dgm:spPr>
      <dgm:t>
        <a:bodyPr/>
        <a:lstStyle/>
        <a:p>
          <a:endParaRPr lang="en-US"/>
        </a:p>
      </dgm:t>
    </dgm:pt>
    <dgm:pt modelId="{A9EFD8A4-054B-41FA-A783-E8306874E91F}">
      <dgm:prSet/>
      <dgm:spPr>
        <a:solidFill>
          <a:schemeClr val="accent2">
            <a:lumMod val="40000"/>
            <a:lumOff val="60000"/>
          </a:schemeClr>
        </a:solidFill>
      </dgm:spPr>
      <dgm:t>
        <a:bodyPr/>
        <a:lstStyle/>
        <a:p>
          <a:r>
            <a:rPr lang="en-US" b="1" dirty="0">
              <a:latin typeface="Cambria" panose="02040503050406030204" pitchFamily="18" charset="0"/>
              <a:ea typeface="Cambria" panose="02040503050406030204" pitchFamily="18" charset="0"/>
            </a:rPr>
            <a:t>Secure</a:t>
          </a:r>
          <a:r>
            <a:rPr lang="en-US" dirty="0">
              <a:latin typeface="Cambria" panose="02040503050406030204" pitchFamily="18" charset="0"/>
              <a:ea typeface="Cambria" panose="02040503050406030204" pitchFamily="18" charset="0"/>
            </a:rPr>
            <a:t> Data management</a:t>
          </a:r>
          <a:endParaRPr lang="en-US" dirty="0"/>
        </a:p>
      </dgm:t>
    </dgm:pt>
    <dgm:pt modelId="{801730AE-2D5E-425A-B052-6ED7435D1F7D}" type="parTrans" cxnId="{6C232518-1714-4880-94F7-7D2F574AA714}">
      <dgm:prSet/>
      <dgm:spPr/>
      <dgm:t>
        <a:bodyPr/>
        <a:lstStyle/>
        <a:p>
          <a:endParaRPr lang="en-US"/>
        </a:p>
      </dgm:t>
    </dgm:pt>
    <dgm:pt modelId="{464939FD-696D-4A7A-920C-CBB6EB30CAEB}" type="sibTrans" cxnId="{6C232518-1714-4880-94F7-7D2F574AA714}">
      <dgm:prSet/>
      <dgm:spPr>
        <a:solidFill>
          <a:schemeClr val="accent4">
            <a:lumMod val="75000"/>
          </a:schemeClr>
        </a:solidFill>
      </dgm:spPr>
      <dgm:t>
        <a:bodyPr/>
        <a:lstStyle/>
        <a:p>
          <a:endParaRPr lang="en-US"/>
        </a:p>
      </dgm:t>
    </dgm:pt>
    <dgm:pt modelId="{DBE05D57-915D-45FB-877E-CF53017C4117}">
      <dgm:prSet/>
      <dgm:spPr>
        <a:solidFill>
          <a:schemeClr val="accent2">
            <a:lumMod val="40000"/>
            <a:lumOff val="60000"/>
          </a:schemeClr>
        </a:solidFill>
      </dgm:spPr>
      <dgm:t>
        <a:bodyPr/>
        <a:lstStyle/>
        <a:p>
          <a:r>
            <a:rPr lang="en-US">
              <a:solidFill>
                <a:schemeClr val="tx1"/>
              </a:solidFill>
            </a:rPr>
            <a:t>&amp; Generate Reports</a:t>
          </a:r>
          <a:endParaRPr lang="en-US" dirty="0">
            <a:solidFill>
              <a:schemeClr val="tx1"/>
            </a:solidFill>
          </a:endParaRPr>
        </a:p>
      </dgm:t>
    </dgm:pt>
    <dgm:pt modelId="{6D73297F-8792-4F8A-A008-6C66F17B30DC}" type="parTrans" cxnId="{0DE41ECA-537F-49E9-A229-DB4585F652CA}">
      <dgm:prSet/>
      <dgm:spPr/>
      <dgm:t>
        <a:bodyPr/>
        <a:lstStyle/>
        <a:p>
          <a:endParaRPr lang="en-US"/>
        </a:p>
      </dgm:t>
    </dgm:pt>
    <dgm:pt modelId="{F7B251D6-A8F3-4F7F-8B04-B2AF5962E353}" type="sibTrans" cxnId="{0DE41ECA-537F-49E9-A229-DB4585F652CA}">
      <dgm:prSet/>
      <dgm:spPr/>
      <dgm:t>
        <a:bodyPr/>
        <a:lstStyle/>
        <a:p>
          <a:endParaRPr lang="en-US"/>
        </a:p>
      </dgm:t>
    </dgm:pt>
    <dgm:pt modelId="{D3406AEA-66CD-4B23-BFA8-4E37D57537F0}" type="pres">
      <dgm:prSet presAssocID="{2EFDE995-5F08-4620-9722-1D17710816E4}" presName="Name0" presStyleCnt="0">
        <dgm:presLayoutVars>
          <dgm:dir/>
          <dgm:resizeHandles val="exact"/>
        </dgm:presLayoutVars>
      </dgm:prSet>
      <dgm:spPr/>
    </dgm:pt>
    <dgm:pt modelId="{5045F8D9-B249-4627-924B-33E624546B84}" type="pres">
      <dgm:prSet presAssocID="{E3CF19FF-D879-4CA4-9120-40836B2D72DD}" presName="node" presStyleLbl="node1" presStyleIdx="0" presStyleCnt="8">
        <dgm:presLayoutVars>
          <dgm:bulletEnabled val="1"/>
        </dgm:presLayoutVars>
      </dgm:prSet>
      <dgm:spPr/>
    </dgm:pt>
    <dgm:pt modelId="{D1F95B53-91FC-47CE-AA89-9781248DC47C}" type="pres">
      <dgm:prSet presAssocID="{FE97CDA2-A994-4219-8BFA-8CE2316B6C00}" presName="sibTrans" presStyleLbl="sibTrans1D1" presStyleIdx="0" presStyleCnt="7"/>
      <dgm:spPr/>
    </dgm:pt>
    <dgm:pt modelId="{1E7BB8BD-6003-43A9-8B0A-DFD8608545F7}" type="pres">
      <dgm:prSet presAssocID="{FE97CDA2-A994-4219-8BFA-8CE2316B6C00}" presName="connectorText" presStyleLbl="sibTrans1D1" presStyleIdx="0" presStyleCnt="7"/>
      <dgm:spPr/>
    </dgm:pt>
    <dgm:pt modelId="{5F4464ED-D810-4505-90B9-DECE50623008}" type="pres">
      <dgm:prSet presAssocID="{C8D1D3A6-1965-4CD1-865F-B60278182EC4}" presName="node" presStyleLbl="node1" presStyleIdx="1" presStyleCnt="8">
        <dgm:presLayoutVars>
          <dgm:bulletEnabled val="1"/>
        </dgm:presLayoutVars>
      </dgm:prSet>
      <dgm:spPr/>
    </dgm:pt>
    <dgm:pt modelId="{CF31B5E7-521E-4524-B1DC-97588D0E4EF2}" type="pres">
      <dgm:prSet presAssocID="{B5CF585D-A1C4-42D2-9ACE-B2063E4DD10C}" presName="sibTrans" presStyleLbl="sibTrans1D1" presStyleIdx="1" presStyleCnt="7"/>
      <dgm:spPr/>
    </dgm:pt>
    <dgm:pt modelId="{AA760F1C-842B-47DA-AE3A-A3E41EE2C3CB}" type="pres">
      <dgm:prSet presAssocID="{B5CF585D-A1C4-42D2-9ACE-B2063E4DD10C}" presName="connectorText" presStyleLbl="sibTrans1D1" presStyleIdx="1" presStyleCnt="7"/>
      <dgm:spPr/>
    </dgm:pt>
    <dgm:pt modelId="{8156EE45-E123-436B-AEFB-384ECDC0AFA0}" type="pres">
      <dgm:prSet presAssocID="{45E64FB2-70AD-4DBC-9160-1BAB3BCFE577}" presName="node" presStyleLbl="node1" presStyleIdx="2" presStyleCnt="8">
        <dgm:presLayoutVars>
          <dgm:bulletEnabled val="1"/>
        </dgm:presLayoutVars>
      </dgm:prSet>
      <dgm:spPr/>
    </dgm:pt>
    <dgm:pt modelId="{DAF3410F-74F8-46FA-8895-EE5B0B0246D0}" type="pres">
      <dgm:prSet presAssocID="{573D7401-6C4B-46A8-BBC3-30764A18E8A5}" presName="sibTrans" presStyleLbl="sibTrans1D1" presStyleIdx="2" presStyleCnt="7"/>
      <dgm:spPr/>
    </dgm:pt>
    <dgm:pt modelId="{8C3D638C-4F74-4FC3-8634-2C7FF99510FC}" type="pres">
      <dgm:prSet presAssocID="{573D7401-6C4B-46A8-BBC3-30764A18E8A5}" presName="connectorText" presStyleLbl="sibTrans1D1" presStyleIdx="2" presStyleCnt="7"/>
      <dgm:spPr/>
    </dgm:pt>
    <dgm:pt modelId="{8B022098-9311-4CA3-AF59-9F7C89B6717F}" type="pres">
      <dgm:prSet presAssocID="{5158EA73-34E9-4C85-986F-DCDB33B7CC16}" presName="node" presStyleLbl="node1" presStyleIdx="3" presStyleCnt="8">
        <dgm:presLayoutVars>
          <dgm:bulletEnabled val="1"/>
        </dgm:presLayoutVars>
      </dgm:prSet>
      <dgm:spPr/>
    </dgm:pt>
    <dgm:pt modelId="{73BD0B78-D66C-4A0C-915C-3CB768120B1D}" type="pres">
      <dgm:prSet presAssocID="{ADED926B-28B9-4F26-A683-02849061A47B}" presName="sibTrans" presStyleLbl="sibTrans1D1" presStyleIdx="3" presStyleCnt="7"/>
      <dgm:spPr/>
    </dgm:pt>
    <dgm:pt modelId="{D22E7259-DA4E-4886-A5D6-837FC122737E}" type="pres">
      <dgm:prSet presAssocID="{ADED926B-28B9-4F26-A683-02849061A47B}" presName="connectorText" presStyleLbl="sibTrans1D1" presStyleIdx="3" presStyleCnt="7"/>
      <dgm:spPr/>
    </dgm:pt>
    <dgm:pt modelId="{E4979EA0-9367-4693-AA7A-664E6B5B3EB0}" type="pres">
      <dgm:prSet presAssocID="{05CB9FAB-D6E1-4F7A-B2D6-E712192403CA}" presName="node" presStyleLbl="node1" presStyleIdx="4" presStyleCnt="8">
        <dgm:presLayoutVars>
          <dgm:bulletEnabled val="1"/>
        </dgm:presLayoutVars>
      </dgm:prSet>
      <dgm:spPr/>
    </dgm:pt>
    <dgm:pt modelId="{2EEFEE54-5B0B-410F-A6C3-08703F437AF2}" type="pres">
      <dgm:prSet presAssocID="{41509592-18A8-4166-84A8-55247456DA09}" presName="sibTrans" presStyleLbl="sibTrans1D1" presStyleIdx="4" presStyleCnt="7"/>
      <dgm:spPr/>
    </dgm:pt>
    <dgm:pt modelId="{9B8F0C9D-2384-46A0-9BFC-D232647AA5C1}" type="pres">
      <dgm:prSet presAssocID="{41509592-18A8-4166-84A8-55247456DA09}" presName="connectorText" presStyleLbl="sibTrans1D1" presStyleIdx="4" presStyleCnt="7"/>
      <dgm:spPr/>
    </dgm:pt>
    <dgm:pt modelId="{5BF86CFE-DCE5-4610-B6DC-7AD9AD0D7558}" type="pres">
      <dgm:prSet presAssocID="{15E2B545-2DC6-48C8-B5DB-FCF7BE90C80D}" presName="node" presStyleLbl="node1" presStyleIdx="5" presStyleCnt="8">
        <dgm:presLayoutVars>
          <dgm:bulletEnabled val="1"/>
        </dgm:presLayoutVars>
      </dgm:prSet>
      <dgm:spPr/>
    </dgm:pt>
    <dgm:pt modelId="{54C2DF88-89D4-40B3-8BB3-E48B8800872A}" type="pres">
      <dgm:prSet presAssocID="{801D7D54-94B6-4C60-AAF8-942BCA6C5339}" presName="sibTrans" presStyleLbl="sibTrans1D1" presStyleIdx="5" presStyleCnt="7"/>
      <dgm:spPr/>
    </dgm:pt>
    <dgm:pt modelId="{0AA13349-93AF-4696-9C78-003DF928123A}" type="pres">
      <dgm:prSet presAssocID="{801D7D54-94B6-4C60-AAF8-942BCA6C5339}" presName="connectorText" presStyleLbl="sibTrans1D1" presStyleIdx="5" presStyleCnt="7"/>
      <dgm:spPr/>
    </dgm:pt>
    <dgm:pt modelId="{9D8C65F3-FF00-4711-A7D0-EC38E440C6EB}" type="pres">
      <dgm:prSet presAssocID="{A9EFD8A4-054B-41FA-A783-E8306874E91F}" presName="node" presStyleLbl="node1" presStyleIdx="6" presStyleCnt="8">
        <dgm:presLayoutVars>
          <dgm:bulletEnabled val="1"/>
        </dgm:presLayoutVars>
      </dgm:prSet>
      <dgm:spPr/>
    </dgm:pt>
    <dgm:pt modelId="{FD6B56D1-5E2E-4656-8E44-84F4EDF0909F}" type="pres">
      <dgm:prSet presAssocID="{464939FD-696D-4A7A-920C-CBB6EB30CAEB}" presName="sibTrans" presStyleLbl="sibTrans1D1" presStyleIdx="6" presStyleCnt="7"/>
      <dgm:spPr/>
    </dgm:pt>
    <dgm:pt modelId="{1FCBA025-D9A1-41A2-8EA6-7BF43A8B6724}" type="pres">
      <dgm:prSet presAssocID="{464939FD-696D-4A7A-920C-CBB6EB30CAEB}" presName="connectorText" presStyleLbl="sibTrans1D1" presStyleIdx="6" presStyleCnt="7"/>
      <dgm:spPr/>
    </dgm:pt>
    <dgm:pt modelId="{8173D38E-4231-43A8-BAD3-AEA8AB40E2C1}" type="pres">
      <dgm:prSet presAssocID="{DBE05D57-915D-45FB-877E-CF53017C4117}" presName="node" presStyleLbl="node1" presStyleIdx="7" presStyleCnt="8">
        <dgm:presLayoutVars>
          <dgm:bulletEnabled val="1"/>
        </dgm:presLayoutVars>
      </dgm:prSet>
      <dgm:spPr/>
    </dgm:pt>
  </dgm:ptLst>
  <dgm:cxnLst>
    <dgm:cxn modelId="{6C232518-1714-4880-94F7-7D2F574AA714}" srcId="{2EFDE995-5F08-4620-9722-1D17710816E4}" destId="{A9EFD8A4-054B-41FA-A783-E8306874E91F}" srcOrd="6" destOrd="0" parTransId="{801730AE-2D5E-425A-B052-6ED7435D1F7D}" sibTransId="{464939FD-696D-4A7A-920C-CBB6EB30CAEB}"/>
    <dgm:cxn modelId="{B10C9119-E5F6-4B8E-A6F2-72D928CD66B2}" type="presOf" srcId="{ADED926B-28B9-4F26-A683-02849061A47B}" destId="{73BD0B78-D66C-4A0C-915C-3CB768120B1D}" srcOrd="0" destOrd="0" presId="urn:microsoft.com/office/officeart/2005/8/layout/bProcess3"/>
    <dgm:cxn modelId="{542B9024-1F49-41CE-B107-DC46D83DE9CE}" type="presOf" srcId="{A9EFD8A4-054B-41FA-A783-E8306874E91F}" destId="{9D8C65F3-FF00-4711-A7D0-EC38E440C6EB}" srcOrd="0" destOrd="0" presId="urn:microsoft.com/office/officeart/2005/8/layout/bProcess3"/>
    <dgm:cxn modelId="{0A11745F-F472-4A05-9C64-C069EEEF76ED}" type="presOf" srcId="{FE97CDA2-A994-4219-8BFA-8CE2316B6C00}" destId="{D1F95B53-91FC-47CE-AA89-9781248DC47C}" srcOrd="0" destOrd="0" presId="urn:microsoft.com/office/officeart/2005/8/layout/bProcess3"/>
    <dgm:cxn modelId="{D01D6F41-00CB-4939-90C5-C86B72FB0E41}" type="presOf" srcId="{801D7D54-94B6-4C60-AAF8-942BCA6C5339}" destId="{0AA13349-93AF-4696-9C78-003DF928123A}" srcOrd="1" destOrd="0" presId="urn:microsoft.com/office/officeart/2005/8/layout/bProcess3"/>
    <dgm:cxn modelId="{F3528D66-6BDD-45BD-A644-A9BA42EF5A10}" srcId="{2EFDE995-5F08-4620-9722-1D17710816E4}" destId="{15E2B545-2DC6-48C8-B5DB-FCF7BE90C80D}" srcOrd="5" destOrd="0" parTransId="{7DF3B3E7-23B6-494B-9A3F-A8F5E7589838}" sibTransId="{801D7D54-94B6-4C60-AAF8-942BCA6C5339}"/>
    <dgm:cxn modelId="{3DAD5147-7038-49A5-AC08-BF5B453F8AE7}" type="presOf" srcId="{FE97CDA2-A994-4219-8BFA-8CE2316B6C00}" destId="{1E7BB8BD-6003-43A9-8B0A-DFD8608545F7}" srcOrd="1" destOrd="0" presId="urn:microsoft.com/office/officeart/2005/8/layout/bProcess3"/>
    <dgm:cxn modelId="{F7E65D69-CC6C-478F-95B9-FD24CABD117E}" srcId="{2EFDE995-5F08-4620-9722-1D17710816E4}" destId="{45E64FB2-70AD-4DBC-9160-1BAB3BCFE577}" srcOrd="2" destOrd="0" parTransId="{2172959E-DFA2-48DD-BD77-072E70D8E4B8}" sibTransId="{573D7401-6C4B-46A8-BBC3-30764A18E8A5}"/>
    <dgm:cxn modelId="{B48BB06D-F3C8-41C6-B8BB-D99E114CB394}" type="presOf" srcId="{E3CF19FF-D879-4CA4-9120-40836B2D72DD}" destId="{5045F8D9-B249-4627-924B-33E624546B84}" srcOrd="0" destOrd="0" presId="urn:microsoft.com/office/officeart/2005/8/layout/bProcess3"/>
    <dgm:cxn modelId="{B811CD6D-9420-468E-9C5E-2860E54920ED}" srcId="{2EFDE995-5F08-4620-9722-1D17710816E4}" destId="{05CB9FAB-D6E1-4F7A-B2D6-E712192403CA}" srcOrd="4" destOrd="0" parTransId="{9BE16D64-14CC-4398-BB82-C7002958045D}" sibTransId="{41509592-18A8-4166-84A8-55247456DA09}"/>
    <dgm:cxn modelId="{D2E8246E-6144-48C6-A1E4-41E3E9D3AF36}" type="presOf" srcId="{05CB9FAB-D6E1-4F7A-B2D6-E712192403CA}" destId="{E4979EA0-9367-4693-AA7A-664E6B5B3EB0}" srcOrd="0" destOrd="0" presId="urn:microsoft.com/office/officeart/2005/8/layout/bProcess3"/>
    <dgm:cxn modelId="{13227056-D999-47C2-BBB6-674921C9AAA4}" type="presOf" srcId="{C8D1D3A6-1965-4CD1-865F-B60278182EC4}" destId="{5F4464ED-D810-4505-90B9-DECE50623008}" srcOrd="0" destOrd="0" presId="urn:microsoft.com/office/officeart/2005/8/layout/bProcess3"/>
    <dgm:cxn modelId="{EF49847A-6F15-468F-9C3F-C7E6E269FC57}" type="presOf" srcId="{573D7401-6C4B-46A8-BBC3-30764A18E8A5}" destId="{DAF3410F-74F8-46FA-8895-EE5B0B0246D0}" srcOrd="0" destOrd="0" presId="urn:microsoft.com/office/officeart/2005/8/layout/bProcess3"/>
    <dgm:cxn modelId="{59D39E8A-E4AA-42E6-B87E-3F75CC0AE64E}" type="presOf" srcId="{5158EA73-34E9-4C85-986F-DCDB33B7CC16}" destId="{8B022098-9311-4CA3-AF59-9F7C89B6717F}" srcOrd="0" destOrd="0" presId="urn:microsoft.com/office/officeart/2005/8/layout/bProcess3"/>
    <dgm:cxn modelId="{B620998F-5AD6-4D7B-A3F1-CDA48F58903F}" type="presOf" srcId="{DBE05D57-915D-45FB-877E-CF53017C4117}" destId="{8173D38E-4231-43A8-BAD3-AEA8AB40E2C1}" srcOrd="0" destOrd="0" presId="urn:microsoft.com/office/officeart/2005/8/layout/bProcess3"/>
    <dgm:cxn modelId="{0AC8079A-7CB7-4AFA-8D5C-B94F73E4C5D1}" type="presOf" srcId="{464939FD-696D-4A7A-920C-CBB6EB30CAEB}" destId="{1FCBA025-D9A1-41A2-8EA6-7BF43A8B6724}" srcOrd="1" destOrd="0" presId="urn:microsoft.com/office/officeart/2005/8/layout/bProcess3"/>
    <dgm:cxn modelId="{C2D3A89D-65E9-4606-898C-E83E76F67377}" type="presOf" srcId="{B5CF585D-A1C4-42D2-9ACE-B2063E4DD10C}" destId="{CF31B5E7-521E-4524-B1DC-97588D0E4EF2}" srcOrd="0" destOrd="0" presId="urn:microsoft.com/office/officeart/2005/8/layout/bProcess3"/>
    <dgm:cxn modelId="{F574BF9F-B0F3-4D06-8F64-6DFBBD39DFDA}" type="presOf" srcId="{45E64FB2-70AD-4DBC-9160-1BAB3BCFE577}" destId="{8156EE45-E123-436B-AEFB-384ECDC0AFA0}" srcOrd="0" destOrd="0" presId="urn:microsoft.com/office/officeart/2005/8/layout/bProcess3"/>
    <dgm:cxn modelId="{C3BD17A9-D908-43BF-97C3-F0F6A06AA14E}" type="presOf" srcId="{573D7401-6C4B-46A8-BBC3-30764A18E8A5}" destId="{8C3D638C-4F74-4FC3-8634-2C7FF99510FC}" srcOrd="1" destOrd="0" presId="urn:microsoft.com/office/officeart/2005/8/layout/bProcess3"/>
    <dgm:cxn modelId="{9832BAAE-F84B-4A64-9E3E-B7FDBEB8717B}" srcId="{2EFDE995-5F08-4620-9722-1D17710816E4}" destId="{5158EA73-34E9-4C85-986F-DCDB33B7CC16}" srcOrd="3" destOrd="0" parTransId="{8D69225A-6686-49CB-B791-DDE472EF1ADA}" sibTransId="{ADED926B-28B9-4F26-A683-02849061A47B}"/>
    <dgm:cxn modelId="{37B0E6C3-FB9C-402B-AA8F-943977E35FB2}" srcId="{2EFDE995-5F08-4620-9722-1D17710816E4}" destId="{C8D1D3A6-1965-4CD1-865F-B60278182EC4}" srcOrd="1" destOrd="0" parTransId="{F33D9C59-8791-4135-B348-00B977B710DD}" sibTransId="{B5CF585D-A1C4-42D2-9ACE-B2063E4DD10C}"/>
    <dgm:cxn modelId="{CDB21CC5-2840-4BAE-A75A-1539B09E9CC8}" type="presOf" srcId="{464939FD-696D-4A7A-920C-CBB6EB30CAEB}" destId="{FD6B56D1-5E2E-4656-8E44-84F4EDF0909F}" srcOrd="0" destOrd="0" presId="urn:microsoft.com/office/officeart/2005/8/layout/bProcess3"/>
    <dgm:cxn modelId="{4D7E97C9-9A0B-4257-B93F-DAAD63EA37B0}" type="presOf" srcId="{41509592-18A8-4166-84A8-55247456DA09}" destId="{9B8F0C9D-2384-46A0-9BFC-D232647AA5C1}" srcOrd="1" destOrd="0" presId="urn:microsoft.com/office/officeart/2005/8/layout/bProcess3"/>
    <dgm:cxn modelId="{0DE41ECA-537F-49E9-A229-DB4585F652CA}" srcId="{2EFDE995-5F08-4620-9722-1D17710816E4}" destId="{DBE05D57-915D-45FB-877E-CF53017C4117}" srcOrd="7" destOrd="0" parTransId="{6D73297F-8792-4F8A-A008-6C66F17B30DC}" sibTransId="{F7B251D6-A8F3-4F7F-8B04-B2AF5962E353}"/>
    <dgm:cxn modelId="{F9AEC2CD-0D6E-41C4-998C-2543E34A34ED}" type="presOf" srcId="{801D7D54-94B6-4C60-AAF8-942BCA6C5339}" destId="{54C2DF88-89D4-40B3-8BB3-E48B8800872A}" srcOrd="0" destOrd="0" presId="urn:microsoft.com/office/officeart/2005/8/layout/bProcess3"/>
    <dgm:cxn modelId="{EA35F6CD-BA1F-46FC-B6EF-F292C726017E}" type="presOf" srcId="{B5CF585D-A1C4-42D2-9ACE-B2063E4DD10C}" destId="{AA760F1C-842B-47DA-AE3A-A3E41EE2C3CB}" srcOrd="1" destOrd="0" presId="urn:microsoft.com/office/officeart/2005/8/layout/bProcess3"/>
    <dgm:cxn modelId="{DCC0D9D3-6256-4169-92CC-CE60270CCAC0}" type="presOf" srcId="{2EFDE995-5F08-4620-9722-1D17710816E4}" destId="{D3406AEA-66CD-4B23-BFA8-4E37D57537F0}" srcOrd="0" destOrd="0" presId="urn:microsoft.com/office/officeart/2005/8/layout/bProcess3"/>
    <dgm:cxn modelId="{DF931AD6-4A01-4C0D-A48B-0B3F15CCD8CC}" srcId="{2EFDE995-5F08-4620-9722-1D17710816E4}" destId="{E3CF19FF-D879-4CA4-9120-40836B2D72DD}" srcOrd="0" destOrd="0" parTransId="{E434734E-BCCA-42ED-9289-968FC4F22B7A}" sibTransId="{FE97CDA2-A994-4219-8BFA-8CE2316B6C00}"/>
    <dgm:cxn modelId="{35C809E1-6318-4E8A-8BD5-B54B02792B89}" type="presOf" srcId="{41509592-18A8-4166-84A8-55247456DA09}" destId="{2EEFEE54-5B0B-410F-A6C3-08703F437AF2}" srcOrd="0" destOrd="0" presId="urn:microsoft.com/office/officeart/2005/8/layout/bProcess3"/>
    <dgm:cxn modelId="{209788EC-D269-40E0-8AC0-C9A598BC666B}" type="presOf" srcId="{ADED926B-28B9-4F26-A683-02849061A47B}" destId="{D22E7259-DA4E-4886-A5D6-837FC122737E}" srcOrd="1" destOrd="0" presId="urn:microsoft.com/office/officeart/2005/8/layout/bProcess3"/>
    <dgm:cxn modelId="{2E7779F3-470B-44A2-8BD1-9D4D40F78E63}" type="presOf" srcId="{15E2B545-2DC6-48C8-B5DB-FCF7BE90C80D}" destId="{5BF86CFE-DCE5-4610-B6DC-7AD9AD0D7558}" srcOrd="0" destOrd="0" presId="urn:microsoft.com/office/officeart/2005/8/layout/bProcess3"/>
    <dgm:cxn modelId="{66BC9566-6845-4A43-A76F-3920957DC8E6}" type="presParOf" srcId="{D3406AEA-66CD-4B23-BFA8-4E37D57537F0}" destId="{5045F8D9-B249-4627-924B-33E624546B84}" srcOrd="0" destOrd="0" presId="urn:microsoft.com/office/officeart/2005/8/layout/bProcess3"/>
    <dgm:cxn modelId="{98C5E07E-3D90-4D9F-A2D1-4FEE68F040FA}" type="presParOf" srcId="{D3406AEA-66CD-4B23-BFA8-4E37D57537F0}" destId="{D1F95B53-91FC-47CE-AA89-9781248DC47C}" srcOrd="1" destOrd="0" presId="urn:microsoft.com/office/officeart/2005/8/layout/bProcess3"/>
    <dgm:cxn modelId="{9C1FE6F6-3085-41C6-B060-F46170608C1D}" type="presParOf" srcId="{D1F95B53-91FC-47CE-AA89-9781248DC47C}" destId="{1E7BB8BD-6003-43A9-8B0A-DFD8608545F7}" srcOrd="0" destOrd="0" presId="urn:microsoft.com/office/officeart/2005/8/layout/bProcess3"/>
    <dgm:cxn modelId="{53060606-F8BB-4514-B56E-39062F047545}" type="presParOf" srcId="{D3406AEA-66CD-4B23-BFA8-4E37D57537F0}" destId="{5F4464ED-D810-4505-90B9-DECE50623008}" srcOrd="2" destOrd="0" presId="urn:microsoft.com/office/officeart/2005/8/layout/bProcess3"/>
    <dgm:cxn modelId="{8761B9F7-29F8-4D15-A54B-476BCF1C35F1}" type="presParOf" srcId="{D3406AEA-66CD-4B23-BFA8-4E37D57537F0}" destId="{CF31B5E7-521E-4524-B1DC-97588D0E4EF2}" srcOrd="3" destOrd="0" presId="urn:microsoft.com/office/officeart/2005/8/layout/bProcess3"/>
    <dgm:cxn modelId="{A6E9104F-799C-4271-B0A0-EF0497FCCA80}" type="presParOf" srcId="{CF31B5E7-521E-4524-B1DC-97588D0E4EF2}" destId="{AA760F1C-842B-47DA-AE3A-A3E41EE2C3CB}" srcOrd="0" destOrd="0" presId="urn:microsoft.com/office/officeart/2005/8/layout/bProcess3"/>
    <dgm:cxn modelId="{35774465-ADC6-41E7-B2E8-CC4B1A23AA16}" type="presParOf" srcId="{D3406AEA-66CD-4B23-BFA8-4E37D57537F0}" destId="{8156EE45-E123-436B-AEFB-384ECDC0AFA0}" srcOrd="4" destOrd="0" presId="urn:microsoft.com/office/officeart/2005/8/layout/bProcess3"/>
    <dgm:cxn modelId="{83ECC973-EFD2-477A-9BEB-6012B651F9FA}" type="presParOf" srcId="{D3406AEA-66CD-4B23-BFA8-4E37D57537F0}" destId="{DAF3410F-74F8-46FA-8895-EE5B0B0246D0}" srcOrd="5" destOrd="0" presId="urn:microsoft.com/office/officeart/2005/8/layout/bProcess3"/>
    <dgm:cxn modelId="{8CDB4A60-C55F-4125-A9BA-034C46E2F763}" type="presParOf" srcId="{DAF3410F-74F8-46FA-8895-EE5B0B0246D0}" destId="{8C3D638C-4F74-4FC3-8634-2C7FF99510FC}" srcOrd="0" destOrd="0" presId="urn:microsoft.com/office/officeart/2005/8/layout/bProcess3"/>
    <dgm:cxn modelId="{6377E34C-D767-402E-9D10-7C6155D2FBCC}" type="presParOf" srcId="{D3406AEA-66CD-4B23-BFA8-4E37D57537F0}" destId="{8B022098-9311-4CA3-AF59-9F7C89B6717F}" srcOrd="6" destOrd="0" presId="urn:microsoft.com/office/officeart/2005/8/layout/bProcess3"/>
    <dgm:cxn modelId="{66B5CD93-A344-4368-B928-2384F01C06B2}" type="presParOf" srcId="{D3406AEA-66CD-4B23-BFA8-4E37D57537F0}" destId="{73BD0B78-D66C-4A0C-915C-3CB768120B1D}" srcOrd="7" destOrd="0" presId="urn:microsoft.com/office/officeart/2005/8/layout/bProcess3"/>
    <dgm:cxn modelId="{FA0E717D-02B2-4AA1-860D-B3BDA861D1A7}" type="presParOf" srcId="{73BD0B78-D66C-4A0C-915C-3CB768120B1D}" destId="{D22E7259-DA4E-4886-A5D6-837FC122737E}" srcOrd="0" destOrd="0" presId="urn:microsoft.com/office/officeart/2005/8/layout/bProcess3"/>
    <dgm:cxn modelId="{3AADF78B-E3EB-4563-BBD2-8BF35FD5B2C9}" type="presParOf" srcId="{D3406AEA-66CD-4B23-BFA8-4E37D57537F0}" destId="{E4979EA0-9367-4693-AA7A-664E6B5B3EB0}" srcOrd="8" destOrd="0" presId="urn:microsoft.com/office/officeart/2005/8/layout/bProcess3"/>
    <dgm:cxn modelId="{9D346106-101C-47B5-9478-E66EACF974D0}" type="presParOf" srcId="{D3406AEA-66CD-4B23-BFA8-4E37D57537F0}" destId="{2EEFEE54-5B0B-410F-A6C3-08703F437AF2}" srcOrd="9" destOrd="0" presId="urn:microsoft.com/office/officeart/2005/8/layout/bProcess3"/>
    <dgm:cxn modelId="{5B08FF67-E095-4B86-A19D-0E5850C9CA59}" type="presParOf" srcId="{2EEFEE54-5B0B-410F-A6C3-08703F437AF2}" destId="{9B8F0C9D-2384-46A0-9BFC-D232647AA5C1}" srcOrd="0" destOrd="0" presId="urn:microsoft.com/office/officeart/2005/8/layout/bProcess3"/>
    <dgm:cxn modelId="{804708CD-A444-48C3-B82B-28995F11C682}" type="presParOf" srcId="{D3406AEA-66CD-4B23-BFA8-4E37D57537F0}" destId="{5BF86CFE-DCE5-4610-B6DC-7AD9AD0D7558}" srcOrd="10" destOrd="0" presId="urn:microsoft.com/office/officeart/2005/8/layout/bProcess3"/>
    <dgm:cxn modelId="{0F84CD76-5D27-4E90-A945-D2CFFD2628D6}" type="presParOf" srcId="{D3406AEA-66CD-4B23-BFA8-4E37D57537F0}" destId="{54C2DF88-89D4-40B3-8BB3-E48B8800872A}" srcOrd="11" destOrd="0" presId="urn:microsoft.com/office/officeart/2005/8/layout/bProcess3"/>
    <dgm:cxn modelId="{C7C7B16F-71BA-4580-9FEB-21C0CD8B44C2}" type="presParOf" srcId="{54C2DF88-89D4-40B3-8BB3-E48B8800872A}" destId="{0AA13349-93AF-4696-9C78-003DF928123A}" srcOrd="0" destOrd="0" presId="urn:microsoft.com/office/officeart/2005/8/layout/bProcess3"/>
    <dgm:cxn modelId="{5FBAA356-CEEF-45F2-9A42-934DC8B7541E}" type="presParOf" srcId="{D3406AEA-66CD-4B23-BFA8-4E37D57537F0}" destId="{9D8C65F3-FF00-4711-A7D0-EC38E440C6EB}" srcOrd="12" destOrd="0" presId="urn:microsoft.com/office/officeart/2005/8/layout/bProcess3"/>
    <dgm:cxn modelId="{1409E60D-C064-40E1-8830-E97086AF34E5}" type="presParOf" srcId="{D3406AEA-66CD-4B23-BFA8-4E37D57537F0}" destId="{FD6B56D1-5E2E-4656-8E44-84F4EDF0909F}" srcOrd="13" destOrd="0" presId="urn:microsoft.com/office/officeart/2005/8/layout/bProcess3"/>
    <dgm:cxn modelId="{31EB7F2C-00C0-43D4-BE9D-610271CC4971}" type="presParOf" srcId="{FD6B56D1-5E2E-4656-8E44-84F4EDF0909F}" destId="{1FCBA025-D9A1-41A2-8EA6-7BF43A8B6724}" srcOrd="0" destOrd="0" presId="urn:microsoft.com/office/officeart/2005/8/layout/bProcess3"/>
    <dgm:cxn modelId="{E6330B38-32F0-4F9F-92E1-8EBFBB538A86}" type="presParOf" srcId="{D3406AEA-66CD-4B23-BFA8-4E37D57537F0}" destId="{8173D38E-4231-43A8-BAD3-AEA8AB40E2C1}" srcOrd="14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5F0E506-EDB7-46F9-A4AD-2BAE3C164A01}">
      <dsp:nvSpPr>
        <dsp:cNvPr id="0" name=""/>
        <dsp:cNvSpPr/>
      </dsp:nvSpPr>
      <dsp:spPr>
        <a:xfrm>
          <a:off x="0" y="0"/>
          <a:ext cx="10574215" cy="2923722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2">
                <a:lumMod val="110000"/>
                <a:satMod val="105000"/>
                <a:tint val="67000"/>
              </a:schemeClr>
            </a:gs>
            <a:gs pos="50000">
              <a:schemeClr val="accent2">
                <a:lumMod val="105000"/>
                <a:satMod val="103000"/>
                <a:tint val="73000"/>
              </a:schemeClr>
            </a:gs>
            <a:gs pos="100000">
              <a:schemeClr val="accent2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2"/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extrusionH="1700"/>
      </dsp:spPr>
      <dsp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dsp:style>
    </dsp:sp>
    <dsp:sp modelId="{D6AC5EED-B260-4C0D-AED4-C499AEB97C2A}">
      <dsp:nvSpPr>
        <dsp:cNvPr id="0" name=""/>
        <dsp:cNvSpPr/>
      </dsp:nvSpPr>
      <dsp:spPr>
        <a:xfrm>
          <a:off x="2822742" y="47583"/>
          <a:ext cx="4928730" cy="2828555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  <a:ln>
          <a:noFill/>
        </a:ln>
        <a:effectLst/>
        <a:scene3d>
          <a:camera prst="orthographicFront"/>
          <a:lightRig rig="chilly" dir="t"/>
        </a:scene3d>
        <a:sp3d z="12700" extrusionH="12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B08CB20-DD43-4079-AC32-173C3C30D545}">
      <dsp:nvSpPr>
        <dsp:cNvPr id="0" name=""/>
        <dsp:cNvSpPr/>
      </dsp:nvSpPr>
      <dsp:spPr>
        <a:xfrm rot="10800000">
          <a:off x="317226" y="2863689"/>
          <a:ext cx="9939762" cy="3573439"/>
        </a:xfrm>
        <a:prstGeom prst="round2SameRect">
          <a:avLst>
            <a:gd name="adj1" fmla="val 10500"/>
            <a:gd name="adj2" fmla="val 0"/>
          </a:avLst>
        </a:prstGeom>
        <a:solidFill>
          <a:schemeClr val="accent2"/>
        </a:solidFill>
        <a:ln>
          <a:noFill/>
        </a:ln>
        <a:effectLst/>
        <a:scene3d>
          <a:camera prst="orthographicFront"/>
          <a:lightRig rig="chilly" dir="t"/>
        </a:scene3d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6032" tIns="256032" rIns="256032" bIns="256032" numCol="1" spcCol="1270" anchor="t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>
              <a:latin typeface="Cambria" panose="02040503050406030204" pitchFamily="18" charset="0"/>
              <a:ea typeface="Cambria" panose="02040503050406030204" pitchFamily="18" charset="0"/>
            </a:rPr>
            <a:t>Each individual has unique biometric features for identity verification.</a:t>
          </a:r>
        </a:p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Accuracy </a:t>
          </a:r>
        </a:p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Efficiency </a:t>
          </a:r>
        </a:p>
      </dsp:txBody>
      <dsp:txXfrm rot="10800000">
        <a:off x="427122" y="2863689"/>
        <a:ext cx="9719970" cy="346354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F95B53-91FC-47CE-AA89-9781248DC47C}">
      <dsp:nvSpPr>
        <dsp:cNvPr id="0" name=""/>
        <dsp:cNvSpPr/>
      </dsp:nvSpPr>
      <dsp:spPr>
        <a:xfrm>
          <a:off x="3654625" y="702414"/>
          <a:ext cx="54065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40658" y="45720"/>
              </a:lnTo>
            </a:path>
          </a:pathLst>
        </a:custGeom>
        <a:noFill/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910672" y="745278"/>
        <a:ext cx="28562" cy="5712"/>
      </dsp:txXfrm>
    </dsp:sp>
    <dsp:sp modelId="{5045F8D9-B249-4627-924B-33E624546B84}">
      <dsp:nvSpPr>
        <dsp:cNvPr id="0" name=""/>
        <dsp:cNvSpPr/>
      </dsp:nvSpPr>
      <dsp:spPr>
        <a:xfrm>
          <a:off x="1172694" y="3015"/>
          <a:ext cx="2483730" cy="1490238"/>
        </a:xfrm>
        <a:prstGeom prst="rect">
          <a:avLst/>
        </a:prstGeom>
        <a:solidFill>
          <a:schemeClr val="accent2">
            <a:lumMod val="40000"/>
            <a:lumOff val="6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Cambria" panose="02040503050406030204" pitchFamily="18" charset="0"/>
              <a:ea typeface="Cambria" panose="02040503050406030204" pitchFamily="18" charset="0"/>
            </a:rPr>
            <a:t>A  </a:t>
          </a:r>
          <a:r>
            <a:rPr lang="en-US" sz="1800" b="1" kern="1200" dirty="0">
              <a:latin typeface="Cambria" panose="02040503050406030204" pitchFamily="18" charset="0"/>
              <a:ea typeface="Cambria" panose="02040503050406030204" pitchFamily="18" charset="0"/>
            </a:rPr>
            <a:t>portable </a:t>
          </a:r>
          <a:r>
            <a:rPr lang="en-US" sz="1800" kern="1200" dirty="0">
              <a:latin typeface="Cambria" panose="02040503050406030204" pitchFamily="18" charset="0"/>
              <a:ea typeface="Cambria" panose="02040503050406030204" pitchFamily="18" charset="0"/>
            </a:rPr>
            <a:t>device equipped with </a:t>
          </a:r>
          <a:r>
            <a:rPr lang="en-US" sz="1800" b="1" kern="1200" dirty="0">
              <a:latin typeface="Cambria" panose="02040503050406030204" pitchFamily="18" charset="0"/>
              <a:ea typeface="Cambria" panose="02040503050406030204" pitchFamily="18" charset="0"/>
            </a:rPr>
            <a:t>high capacity</a:t>
          </a:r>
          <a:r>
            <a:rPr lang="en-US" sz="1800" kern="1200" dirty="0">
              <a:latin typeface="Cambria" panose="02040503050406030204" pitchFamily="18" charset="0"/>
              <a:ea typeface="Cambria" panose="02040503050406030204" pitchFamily="18" charset="0"/>
            </a:rPr>
            <a:t> </a:t>
          </a:r>
          <a:r>
            <a:rPr lang="en-US" sz="1800" b="1" kern="1200" dirty="0">
              <a:latin typeface="Cambria" panose="02040503050406030204" pitchFamily="18" charset="0"/>
              <a:ea typeface="Cambria" panose="02040503050406030204" pitchFamily="18" charset="0"/>
            </a:rPr>
            <a:t>fingerprint </a:t>
          </a:r>
          <a:r>
            <a:rPr lang="en-US" sz="1800" b="0" kern="1200" dirty="0">
              <a:latin typeface="Cambria" panose="02040503050406030204" pitchFamily="18" charset="0"/>
              <a:ea typeface="Cambria" panose="02040503050406030204" pitchFamily="18" charset="0"/>
            </a:rPr>
            <a:t>sensors</a:t>
          </a:r>
          <a:r>
            <a:rPr lang="en-US" sz="1800" b="1" kern="1200" dirty="0">
              <a:latin typeface="Cambria" panose="02040503050406030204" pitchFamily="18" charset="0"/>
              <a:ea typeface="Cambria" panose="02040503050406030204" pitchFamily="18" charset="0"/>
            </a:rPr>
            <a:t> </a:t>
          </a:r>
          <a:r>
            <a:rPr lang="en-US" sz="1800" b="0" kern="1200" dirty="0">
              <a:latin typeface="Cambria" panose="02040503050406030204" pitchFamily="18" charset="0"/>
              <a:ea typeface="Cambria" panose="02040503050406030204" pitchFamily="18" charset="0"/>
            </a:rPr>
            <a:t>and</a:t>
          </a:r>
          <a:r>
            <a:rPr lang="en-US" sz="1800" b="1" kern="1200" dirty="0">
              <a:latin typeface="Cambria" panose="02040503050406030204" pitchFamily="18" charset="0"/>
              <a:ea typeface="Cambria" panose="02040503050406030204" pitchFamily="18" charset="0"/>
            </a:rPr>
            <a:t> microcontrollers</a:t>
          </a:r>
          <a:endParaRPr lang="en-US" sz="1800" b="1" kern="1200" dirty="0"/>
        </a:p>
      </dsp:txBody>
      <dsp:txXfrm>
        <a:off x="1172694" y="3015"/>
        <a:ext cx="2483730" cy="1490238"/>
      </dsp:txXfrm>
    </dsp:sp>
    <dsp:sp modelId="{CF31B5E7-521E-4524-B1DC-97588D0E4EF2}">
      <dsp:nvSpPr>
        <dsp:cNvPr id="0" name=""/>
        <dsp:cNvSpPr/>
      </dsp:nvSpPr>
      <dsp:spPr>
        <a:xfrm>
          <a:off x="6709613" y="702414"/>
          <a:ext cx="54065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40658" y="45720"/>
              </a:lnTo>
            </a:path>
          </a:pathLst>
        </a:custGeom>
        <a:noFill/>
        <a:ln w="6350" cap="flat" cmpd="sng" algn="ctr">
          <a:solidFill>
            <a:schemeClr val="accent5">
              <a:hueOff val="-1362"/>
              <a:satOff val="4349"/>
              <a:lumOff val="-4314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965661" y="745278"/>
        <a:ext cx="28562" cy="5712"/>
      </dsp:txXfrm>
    </dsp:sp>
    <dsp:sp modelId="{5F4464ED-D810-4505-90B9-DECE50623008}">
      <dsp:nvSpPr>
        <dsp:cNvPr id="0" name=""/>
        <dsp:cNvSpPr/>
      </dsp:nvSpPr>
      <dsp:spPr>
        <a:xfrm>
          <a:off x="4227683" y="3015"/>
          <a:ext cx="2483730" cy="1490238"/>
        </a:xfrm>
        <a:prstGeom prst="rect">
          <a:avLst/>
        </a:prstGeom>
        <a:solidFill>
          <a:schemeClr val="accent2">
            <a:lumMod val="40000"/>
            <a:lumOff val="6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Cambria" panose="02040503050406030204" pitchFamily="18" charset="0"/>
              <a:ea typeface="Cambria" panose="02040503050406030204" pitchFamily="18" charset="0"/>
            </a:rPr>
            <a:t>The device can be </a:t>
          </a:r>
          <a:r>
            <a:rPr lang="en-US" sz="1800" b="1" kern="1200" dirty="0">
              <a:latin typeface="Cambria" panose="02040503050406030204" pitchFamily="18" charset="0"/>
              <a:ea typeface="Cambria" panose="02040503050406030204" pitchFamily="18" charset="0"/>
            </a:rPr>
            <a:t>circulated around </a:t>
          </a:r>
          <a:r>
            <a:rPr lang="en-US" sz="1800" kern="1200" dirty="0">
              <a:latin typeface="Cambria" panose="02040503050406030204" pitchFamily="18" charset="0"/>
              <a:ea typeface="Cambria" panose="02040503050406030204" pitchFamily="18" charset="0"/>
            </a:rPr>
            <a:t>the classroom</a:t>
          </a:r>
          <a:endParaRPr lang="en-US" sz="1800" kern="1200" dirty="0"/>
        </a:p>
      </dsp:txBody>
      <dsp:txXfrm>
        <a:off x="4227683" y="3015"/>
        <a:ext cx="2483730" cy="1490238"/>
      </dsp:txXfrm>
    </dsp:sp>
    <dsp:sp modelId="{DAF3410F-74F8-46FA-8895-EE5B0B0246D0}">
      <dsp:nvSpPr>
        <dsp:cNvPr id="0" name=""/>
        <dsp:cNvSpPr/>
      </dsp:nvSpPr>
      <dsp:spPr>
        <a:xfrm>
          <a:off x="2414559" y="1491453"/>
          <a:ext cx="6109977" cy="540658"/>
        </a:xfrm>
        <a:custGeom>
          <a:avLst/>
          <a:gdLst/>
          <a:ahLst/>
          <a:cxnLst/>
          <a:rect l="0" t="0" r="0" b="0"/>
          <a:pathLst>
            <a:path>
              <a:moveTo>
                <a:pt x="6109977" y="0"/>
              </a:moveTo>
              <a:lnTo>
                <a:pt x="6109977" y="287429"/>
              </a:lnTo>
              <a:lnTo>
                <a:pt x="0" y="287429"/>
              </a:lnTo>
              <a:lnTo>
                <a:pt x="0" y="540658"/>
              </a:lnTo>
            </a:path>
          </a:pathLst>
        </a:custGeom>
        <a:noFill/>
        <a:ln w="6350" cap="flat" cmpd="sng" algn="ctr">
          <a:solidFill>
            <a:schemeClr val="accent5">
              <a:hueOff val="-2723"/>
              <a:satOff val="8698"/>
              <a:lumOff val="-8627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316132" y="1758926"/>
        <a:ext cx="306831" cy="5712"/>
      </dsp:txXfrm>
    </dsp:sp>
    <dsp:sp modelId="{8156EE45-E123-436B-AEFB-384ECDC0AFA0}">
      <dsp:nvSpPr>
        <dsp:cNvPr id="0" name=""/>
        <dsp:cNvSpPr/>
      </dsp:nvSpPr>
      <dsp:spPr>
        <a:xfrm>
          <a:off x="7282671" y="3015"/>
          <a:ext cx="2483730" cy="1490238"/>
        </a:xfrm>
        <a:prstGeom prst="rect">
          <a:avLst/>
        </a:prstGeom>
        <a:solidFill>
          <a:schemeClr val="accent2">
            <a:lumMod val="40000"/>
            <a:lumOff val="6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Cambria" panose="02040503050406030204" pitchFamily="18" charset="0"/>
              <a:ea typeface="Cambria" panose="02040503050406030204" pitchFamily="18" charset="0"/>
            </a:rPr>
            <a:t>To get </a:t>
          </a:r>
          <a:r>
            <a:rPr lang="en-US" sz="1800" b="1" kern="1200" dirty="0">
              <a:latin typeface="Cambria" panose="02040503050406030204" pitchFamily="18" charset="0"/>
              <a:ea typeface="Cambria" panose="02040503050406030204" pitchFamily="18" charset="0"/>
            </a:rPr>
            <a:t>Less time consuming </a:t>
          </a:r>
          <a:endParaRPr lang="en-US" sz="1800" kern="1200" dirty="0">
            <a:latin typeface="Cambria" panose="02040503050406030204" pitchFamily="18" charset="0"/>
            <a:ea typeface="Cambria" panose="02040503050406030204" pitchFamily="18" charset="0"/>
          </a:endParaRPr>
        </a:p>
      </dsp:txBody>
      <dsp:txXfrm>
        <a:off x="7282671" y="3015"/>
        <a:ext cx="2483730" cy="1490238"/>
      </dsp:txXfrm>
    </dsp:sp>
    <dsp:sp modelId="{73BD0B78-D66C-4A0C-915C-3CB768120B1D}">
      <dsp:nvSpPr>
        <dsp:cNvPr id="0" name=""/>
        <dsp:cNvSpPr/>
      </dsp:nvSpPr>
      <dsp:spPr>
        <a:xfrm>
          <a:off x="3654625" y="2763911"/>
          <a:ext cx="54065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40658" y="45720"/>
              </a:lnTo>
            </a:path>
          </a:pathLst>
        </a:custGeom>
        <a:noFill/>
        <a:ln w="6350" cap="flat" cmpd="sng" algn="ctr">
          <a:solidFill>
            <a:schemeClr val="accent5">
              <a:hueOff val="-4085"/>
              <a:satOff val="13048"/>
              <a:lumOff val="-12941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910672" y="2806774"/>
        <a:ext cx="28562" cy="5712"/>
      </dsp:txXfrm>
    </dsp:sp>
    <dsp:sp modelId="{8B022098-9311-4CA3-AF59-9F7C89B6717F}">
      <dsp:nvSpPr>
        <dsp:cNvPr id="0" name=""/>
        <dsp:cNvSpPr/>
      </dsp:nvSpPr>
      <dsp:spPr>
        <a:xfrm>
          <a:off x="1172694" y="2064511"/>
          <a:ext cx="2483730" cy="1490238"/>
        </a:xfrm>
        <a:prstGeom prst="rect">
          <a:avLst/>
        </a:prstGeom>
        <a:solidFill>
          <a:schemeClr val="accent2">
            <a:lumMod val="40000"/>
            <a:lumOff val="6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Cambria" panose="02040503050406030204" pitchFamily="18" charset="0"/>
              <a:ea typeface="Cambria" panose="02040503050406030204" pitchFamily="18" charset="0"/>
            </a:rPr>
            <a:t>Contain </a:t>
          </a:r>
          <a:r>
            <a:rPr lang="en-US" sz="1800" b="1" kern="1200" dirty="0">
              <a:latin typeface="Cambria" panose="02040503050406030204" pitchFamily="18" charset="0"/>
              <a:ea typeface="Cambria" panose="02040503050406030204" pitchFamily="18" charset="0"/>
            </a:rPr>
            <a:t>Wi-Fi  &amp; SD Card </a:t>
          </a:r>
          <a:r>
            <a:rPr lang="en-US" sz="1800" kern="1200" dirty="0">
              <a:latin typeface="Cambria" panose="02040503050406030204" pitchFamily="18" charset="0"/>
              <a:ea typeface="Cambria" panose="02040503050406030204" pitchFamily="18" charset="0"/>
            </a:rPr>
            <a:t>to facilitate data transfer and communicate With database</a:t>
          </a:r>
          <a:endParaRPr lang="en-US" sz="1800" b="1" kern="1200" dirty="0"/>
        </a:p>
      </dsp:txBody>
      <dsp:txXfrm>
        <a:off x="1172694" y="2064511"/>
        <a:ext cx="2483730" cy="1490238"/>
      </dsp:txXfrm>
    </dsp:sp>
    <dsp:sp modelId="{2EEFEE54-5B0B-410F-A6C3-08703F437AF2}">
      <dsp:nvSpPr>
        <dsp:cNvPr id="0" name=""/>
        <dsp:cNvSpPr/>
      </dsp:nvSpPr>
      <dsp:spPr>
        <a:xfrm>
          <a:off x="6709613" y="2763911"/>
          <a:ext cx="54065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40658" y="45720"/>
              </a:lnTo>
            </a:path>
          </a:pathLst>
        </a:custGeom>
        <a:noFill/>
        <a:ln w="6350" cap="flat" cmpd="sng" algn="ctr">
          <a:solidFill>
            <a:schemeClr val="accent5">
              <a:hueOff val="-5447"/>
              <a:satOff val="17397"/>
              <a:lumOff val="-17255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965661" y="2806774"/>
        <a:ext cx="28562" cy="5712"/>
      </dsp:txXfrm>
    </dsp:sp>
    <dsp:sp modelId="{E4979EA0-9367-4693-AA7A-664E6B5B3EB0}">
      <dsp:nvSpPr>
        <dsp:cNvPr id="0" name=""/>
        <dsp:cNvSpPr/>
      </dsp:nvSpPr>
      <dsp:spPr>
        <a:xfrm>
          <a:off x="4227683" y="2064511"/>
          <a:ext cx="2483730" cy="1490238"/>
        </a:xfrm>
        <a:prstGeom prst="rect">
          <a:avLst/>
        </a:prstGeom>
        <a:solidFill>
          <a:schemeClr val="accent2">
            <a:lumMod val="40000"/>
            <a:lumOff val="6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Cambria" panose="02040503050406030204" pitchFamily="18" charset="0"/>
              <a:ea typeface="Cambria" panose="02040503050406030204" pitchFamily="18" charset="0"/>
            </a:rPr>
            <a:t>implement on </a:t>
          </a:r>
          <a:r>
            <a:rPr lang="en-US" sz="1800" b="1" kern="1200" dirty="0">
              <a:latin typeface="Cambria" panose="02040503050406030204" pitchFamily="18" charset="0"/>
              <a:ea typeface="Cambria" panose="02040503050406030204" pitchFamily="18" charset="0"/>
            </a:rPr>
            <a:t>IoT based </a:t>
          </a:r>
          <a:r>
            <a:rPr lang="en-US" sz="1800" kern="1200" dirty="0">
              <a:latin typeface="Cambria" panose="02040503050406030204" pitchFamily="18" charset="0"/>
              <a:ea typeface="Cambria" panose="02040503050406030204" pitchFamily="18" charset="0"/>
            </a:rPr>
            <a:t>system</a:t>
          </a:r>
          <a:endParaRPr lang="en-US" sz="1800" b="1" kern="1200" dirty="0"/>
        </a:p>
      </dsp:txBody>
      <dsp:txXfrm>
        <a:off x="4227683" y="2064511"/>
        <a:ext cx="2483730" cy="1490238"/>
      </dsp:txXfrm>
    </dsp:sp>
    <dsp:sp modelId="{54C2DF88-89D4-40B3-8BB3-E48B8800872A}">
      <dsp:nvSpPr>
        <dsp:cNvPr id="0" name=""/>
        <dsp:cNvSpPr/>
      </dsp:nvSpPr>
      <dsp:spPr>
        <a:xfrm>
          <a:off x="2414559" y="3552950"/>
          <a:ext cx="6109977" cy="540658"/>
        </a:xfrm>
        <a:custGeom>
          <a:avLst/>
          <a:gdLst/>
          <a:ahLst/>
          <a:cxnLst/>
          <a:rect l="0" t="0" r="0" b="0"/>
          <a:pathLst>
            <a:path>
              <a:moveTo>
                <a:pt x="6109977" y="0"/>
              </a:moveTo>
              <a:lnTo>
                <a:pt x="6109977" y="287429"/>
              </a:lnTo>
              <a:lnTo>
                <a:pt x="0" y="287429"/>
              </a:lnTo>
              <a:lnTo>
                <a:pt x="0" y="540658"/>
              </a:lnTo>
            </a:path>
          </a:pathLst>
        </a:custGeom>
        <a:noFill/>
        <a:ln w="6350" cap="flat" cmpd="sng" algn="ctr">
          <a:solidFill>
            <a:schemeClr val="accent5">
              <a:hueOff val="-6808"/>
              <a:satOff val="21746"/>
              <a:lumOff val="-21568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316132" y="3820422"/>
        <a:ext cx="306831" cy="5712"/>
      </dsp:txXfrm>
    </dsp:sp>
    <dsp:sp modelId="{5BF86CFE-DCE5-4610-B6DC-7AD9AD0D7558}">
      <dsp:nvSpPr>
        <dsp:cNvPr id="0" name=""/>
        <dsp:cNvSpPr/>
      </dsp:nvSpPr>
      <dsp:spPr>
        <a:xfrm>
          <a:off x="7282671" y="2064511"/>
          <a:ext cx="2483730" cy="1490238"/>
        </a:xfrm>
        <a:prstGeom prst="rect">
          <a:avLst/>
        </a:prstGeom>
        <a:solidFill>
          <a:schemeClr val="accent2">
            <a:lumMod val="40000"/>
            <a:lumOff val="6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Cambria" panose="02040503050406030204" pitchFamily="18" charset="0"/>
              <a:ea typeface="Cambria" panose="02040503050406030204" pitchFamily="18" charset="0"/>
            </a:rPr>
            <a:t>Where </a:t>
          </a:r>
          <a:r>
            <a:rPr lang="en-US" sz="1800" b="1" kern="1200" dirty="0">
              <a:latin typeface="Cambria" panose="02040503050406030204" pitchFamily="18" charset="0"/>
              <a:ea typeface="Cambria" panose="02040503050406030204" pitchFamily="18" charset="0"/>
            </a:rPr>
            <a:t>lecturers, instructors, and students can view and manage attendance data</a:t>
          </a:r>
          <a:endParaRPr lang="en-US" sz="1800" kern="1200" dirty="0"/>
        </a:p>
      </dsp:txBody>
      <dsp:txXfrm>
        <a:off x="7282671" y="2064511"/>
        <a:ext cx="2483730" cy="1490238"/>
      </dsp:txXfrm>
    </dsp:sp>
    <dsp:sp modelId="{FD6B56D1-5E2E-4656-8E44-84F4EDF0909F}">
      <dsp:nvSpPr>
        <dsp:cNvPr id="0" name=""/>
        <dsp:cNvSpPr/>
      </dsp:nvSpPr>
      <dsp:spPr>
        <a:xfrm>
          <a:off x="3654625" y="4825407"/>
          <a:ext cx="54065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40658" y="45720"/>
              </a:lnTo>
            </a:path>
          </a:pathLst>
        </a:custGeom>
        <a:noFill/>
        <a:ln w="6350" cap="flat" cmpd="sng" algn="ctr">
          <a:solidFill>
            <a:schemeClr val="accent5">
              <a:hueOff val="-8170"/>
              <a:satOff val="26095"/>
              <a:lumOff val="-25882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910672" y="4868271"/>
        <a:ext cx="28562" cy="5712"/>
      </dsp:txXfrm>
    </dsp:sp>
    <dsp:sp modelId="{9D8C65F3-FF00-4711-A7D0-EC38E440C6EB}">
      <dsp:nvSpPr>
        <dsp:cNvPr id="0" name=""/>
        <dsp:cNvSpPr/>
      </dsp:nvSpPr>
      <dsp:spPr>
        <a:xfrm>
          <a:off x="1172694" y="4126008"/>
          <a:ext cx="2483730" cy="1490238"/>
        </a:xfrm>
        <a:prstGeom prst="rect">
          <a:avLst/>
        </a:prstGeom>
        <a:solidFill>
          <a:schemeClr val="accent2">
            <a:lumMod val="40000"/>
            <a:lumOff val="6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latin typeface="Cambria" panose="02040503050406030204" pitchFamily="18" charset="0"/>
              <a:ea typeface="Cambria" panose="02040503050406030204" pitchFamily="18" charset="0"/>
            </a:rPr>
            <a:t>Secure</a:t>
          </a:r>
          <a:r>
            <a:rPr lang="en-US" sz="1800" kern="1200" dirty="0">
              <a:latin typeface="Cambria" panose="02040503050406030204" pitchFamily="18" charset="0"/>
              <a:ea typeface="Cambria" panose="02040503050406030204" pitchFamily="18" charset="0"/>
            </a:rPr>
            <a:t> Data management</a:t>
          </a:r>
          <a:endParaRPr lang="en-US" sz="1800" kern="1200" dirty="0"/>
        </a:p>
      </dsp:txBody>
      <dsp:txXfrm>
        <a:off x="1172694" y="4126008"/>
        <a:ext cx="2483730" cy="1490238"/>
      </dsp:txXfrm>
    </dsp:sp>
    <dsp:sp modelId="{8173D38E-4231-43A8-BAD3-AEA8AB40E2C1}">
      <dsp:nvSpPr>
        <dsp:cNvPr id="0" name=""/>
        <dsp:cNvSpPr/>
      </dsp:nvSpPr>
      <dsp:spPr>
        <a:xfrm>
          <a:off x="4227683" y="4126008"/>
          <a:ext cx="2483730" cy="1490238"/>
        </a:xfrm>
        <a:prstGeom prst="rect">
          <a:avLst/>
        </a:prstGeom>
        <a:solidFill>
          <a:schemeClr val="accent2">
            <a:lumMod val="40000"/>
            <a:lumOff val="6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solidFill>
                <a:schemeClr val="tx1"/>
              </a:solidFill>
            </a:rPr>
            <a:t>&amp; Generate Reports</a:t>
          </a:r>
          <a:endParaRPr lang="en-US" sz="1800" kern="1200" dirty="0">
            <a:solidFill>
              <a:schemeClr val="tx1"/>
            </a:solidFill>
          </a:endParaRPr>
        </a:p>
      </dsp:txBody>
      <dsp:txXfrm>
        <a:off x="4227683" y="4126008"/>
        <a:ext cx="2483730" cy="149023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List2">
  <dgm:title val=""/>
  <dgm:desc val=""/>
  <dgm:catLst>
    <dgm:cat type="list" pri="11000"/>
    <dgm:cat type="picture" pri="24000"/>
    <dgm:cat type="pictureconvert" pri="2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bkgdShp" refType="w"/>
      <dgm:constr type="h" for="ch" forName="bkgdShp" refType="h" fact="0.45"/>
      <dgm:constr type="t" for="ch" forName="bkgdShp"/>
      <dgm:constr type="w" for="ch" forName="linComp" refType="w" fact="0.94"/>
      <dgm:constr type="h" for="ch" forName="linComp" refType="h"/>
      <dgm:constr type="ctrX" for="ch" forName="linComp" refType="w" fact="0.5"/>
    </dgm:constrLst>
    <dgm:ruleLst/>
    <dgm:choose name="Name1">
      <dgm:if name="Name2" axis="ch" ptType="node" func="cnt" op="gte" val="1">
        <dgm:layoutNode name="bkgdShp" styleLbl="alignAccFollow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linComp">
          <dgm:choose name="Name3">
            <dgm:if name="Name4" func="var" arg="dir" op="equ" val="norm">
              <dgm:alg type="lin"/>
            </dgm:if>
            <dgm:else name="Name5">
              <dgm:alg type="lin">
                <dgm:param type="linDir" val="from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w" for="ch" forName="compNode" refType="w"/>
            <dgm:constr type="h" for="ch" forName="compNode" refType="h"/>
            <dgm:constr type="w" for="ch" ptType="sibTrans" refType="w" refFor="ch" refForName="compNode" fact="0.1"/>
            <dgm:constr type="h" for="ch" ptType="sibTrans" op="equ"/>
            <dgm:constr type="h" for="ch" forName="compNode" op="equ"/>
            <dgm:constr type="primFontSz" for="des" forName="node" op="equ"/>
          </dgm:constrLst>
          <dgm:ruleLst/>
          <dgm:forEach name="nodesForEach" axis="ch" ptType="node">
            <dgm:layoutNode name="compNode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node" refType="w"/>
                <dgm:constr type="h" for="ch" forName="node" refType="h" fact="0.55"/>
                <dgm:constr type="b" for="ch" forName="node" refType="h"/>
                <dgm:constr type="w" for="ch" forName="invisiNode" refType="w" fact="0.75"/>
                <dgm:constr type="h" for="ch" forName="invisiNode" refType="h" fact="0.06"/>
                <dgm:constr type="t" for="ch" forName="invisiNode"/>
                <dgm:constr type="w" for="ch" forName="imagNode" refType="w"/>
                <dgm:constr type="h" for="ch" forName="imagNode" refType="h" fact="0.33"/>
                <dgm:constr type="ctrX" for="ch" forName="imagNode" refType="w" fact="0.5"/>
                <dgm:constr type="t" for="ch" forName="imagNode" refType="h" fact="0.06"/>
              </dgm:constrLst>
              <dgm:ruleLst/>
              <dgm:layoutNode name="node" styleLbl="node1">
                <dgm:varLst>
                  <dgm:bulletEnabled val="1"/>
                </dgm:varLst>
                <dgm:alg type="tx">
                  <dgm:param type="txAnchorVert" val="t"/>
                </dgm:alg>
                <dgm:shape xmlns:r="http://schemas.openxmlformats.org/officeDocument/2006/relationships" rot="180" type="round2Same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primFontSz" val="65"/>
                </dgm:constrLst>
                <dgm:ruleLst>
                  <dgm:rule type="primFontSz" val="5" fact="NaN" max="NaN"/>
                </dgm:ruleLst>
              </dgm:layoutNode>
              <dgm:layoutNode name="invisiNode">
                <dgm:alg type="sp"/>
                <dgm:shape xmlns:r="http://schemas.openxmlformats.org/officeDocument/2006/relationships" type="roundRect" r:blip="" hideGeom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  <dgm:layoutNode name="imagNode" styleLbl="fgImgPlace1">
                <dgm:alg type="sp"/>
                <dgm:shape xmlns:r="http://schemas.openxmlformats.org/officeDocument/2006/relationships" type="roundRect" r:blip="" zOrderOff="-2" blipPhldr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</dgm:layoutNode>
            <dgm:forEach name="sibTransForEach" axis="followSib" ptType="sibTrans" cnt="1">
              <dgm:layoutNode name="sibTrans">
                <dgm:alg type="sp"/>
                <dgm:shape xmlns:r="http://schemas.openxmlformats.org/officeDocument/2006/relationships" type="rect" r:blip="" hideGeom="1">
                  <dgm:adjLst/>
                </dgm:shape>
                <dgm:presOf axis="self"/>
                <dgm:constrLst/>
                <dgm:ruleLst/>
              </dgm:layoutNode>
            </dgm:forEach>
          </dgm:forEach>
        </dgm:layoutNode>
      </dgm:if>
      <dgm:else name="Name6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27E3961-5613-64C6-63C3-6085D0CDAE5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6D1F08-FF42-95F6-3130-AE63E56048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D26A2A-0A96-0647-84E5-C82F2EFD9474}" type="datetimeFigureOut">
              <a:rPr lang="en-US" smtClean="0"/>
              <a:t>11/13/2023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D5B35B-A046-EC3C-A80E-3D9D12C1498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02DDE3-703C-8B4C-9506-EC0A39AACD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8DC1D1-B6C2-C644-8BF1-C34DBFFE1C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34793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B40C3B-E28A-4854-8EDA-E7F8F6F6FFEF}" type="datetimeFigureOut">
              <a:rPr lang="zh-CN" altLang="en-US" smtClean="0"/>
              <a:t>2023/11/13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7105BD-6D6F-49DB-9DE4-D4A6452D7E5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6651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7105BD-6D6F-49DB-9DE4-D4A6452D7E5F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83217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7105BD-6D6F-49DB-9DE4-D4A6452D7E5F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09061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7105BD-6D6F-49DB-9DE4-D4A6452D7E5F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89039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7105BD-6D6F-49DB-9DE4-D4A6452D7E5F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8378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7105BD-6D6F-49DB-9DE4-D4A6452D7E5F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58307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7105BD-6D6F-49DB-9DE4-D4A6452D7E5F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43314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7105BD-6D6F-49DB-9DE4-D4A6452D7E5F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74650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bg>
      <p:bgPr>
        <a:solidFill>
          <a:schemeClr val="accent3"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EC2501B-DEA6-190E-3633-E32F635B7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764" y="1986926"/>
            <a:ext cx="5257793" cy="2057441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cxnSp>
        <p:nvCxnSpPr>
          <p:cNvPr id="24" name="Straight Connector 2">
            <a:extLst>
              <a:ext uri="{FF2B5EF4-FFF2-40B4-BE49-F238E27FC236}">
                <a16:creationId xmlns:a16="http://schemas.microsoft.com/office/drawing/2014/main" id="{F1FCCFDB-D985-4322-AC87-F69214893708}"/>
              </a:ext>
            </a:extLst>
          </p:cNvPr>
          <p:cNvCxnSpPr/>
          <p:nvPr userDrawn="1"/>
        </p:nvCxnSpPr>
        <p:spPr>
          <a:xfrm>
            <a:off x="1509005" y="4172084"/>
            <a:ext cx="0" cy="760288"/>
          </a:xfrm>
          <a:prstGeom prst="line">
            <a:avLst/>
          </a:prstGeom>
          <a:noFill/>
          <a:ln w="19050" cap="flat" cmpd="sng" algn="ctr">
            <a:solidFill>
              <a:srgbClr val="D84400"/>
            </a:solidFill>
            <a:prstDash val="solid"/>
            <a:miter lim="800000"/>
          </a:ln>
          <a:effectLst/>
        </p:spPr>
      </p:cxnSp>
      <p:sp>
        <p:nvSpPr>
          <p:cNvPr id="27" name="Content placeholder 47" descr="Click icon to add picture">
            <a:extLst>
              <a:ext uri="{FF2B5EF4-FFF2-40B4-BE49-F238E27FC236}">
                <a16:creationId xmlns:a16="http://schemas.microsoft.com/office/drawing/2014/main" id="{EA8265B5-83C5-4AE9-88AB-3F2443B57F0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601366" y="4172084"/>
            <a:ext cx="1570612" cy="76028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/>
              <a:t>Click to edit Master title style </a:t>
            </a:r>
          </a:p>
        </p:txBody>
      </p:sp>
      <p:sp>
        <p:nvSpPr>
          <p:cNvPr id="47" name="Content placeholder 47">
            <a:extLst>
              <a:ext uri="{FF2B5EF4-FFF2-40B4-BE49-F238E27FC236}">
                <a16:creationId xmlns:a16="http://schemas.microsoft.com/office/drawing/2014/main" id="{0FFAAB58-ABE4-41AC-B94E-432936CE0301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6742557" y="821836"/>
            <a:ext cx="4405503" cy="5066346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accent6"/>
                </a:solidFill>
              </a:defRPr>
            </a:lvl1pPr>
          </a:lstStyle>
          <a:p>
            <a:r>
              <a:rPr lang="en-US" altLang="zh-CN" noProof="0" dirty="0"/>
              <a:t>Click icon to add picture≈≈</a:t>
            </a:r>
          </a:p>
        </p:txBody>
      </p:sp>
      <p:sp>
        <p:nvSpPr>
          <p:cNvPr id="9" name="Freeform: Shape 11">
            <a:extLst>
              <a:ext uri="{FF2B5EF4-FFF2-40B4-BE49-F238E27FC236}">
                <a16:creationId xmlns:a16="http://schemas.microsoft.com/office/drawing/2014/main" id="{9ECA281C-F2CB-AE9D-DCD6-F94D3FEE2E67}"/>
              </a:ext>
            </a:extLst>
          </p:cNvPr>
          <p:cNvSpPr/>
          <p:nvPr userDrawn="1"/>
        </p:nvSpPr>
        <p:spPr>
          <a:xfrm>
            <a:off x="7441324" y="5568778"/>
            <a:ext cx="829927" cy="949454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66495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28">
          <p15:clr>
            <a:srgbClr val="FBAE40"/>
          </p15:clr>
        </p15:guide>
        <p15:guide id="2" orient="horz" pos="528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6">
            <a:extLst>
              <a:ext uri="{FF2B5EF4-FFF2-40B4-BE49-F238E27FC236}">
                <a16:creationId xmlns:a16="http://schemas.microsoft.com/office/drawing/2014/main" id="{A533F602-EEC9-45F6-8223-8C8F4914919D}"/>
              </a:ext>
            </a:extLst>
          </p:cNvPr>
          <p:cNvSpPr/>
          <p:nvPr userDrawn="1"/>
        </p:nvSpPr>
        <p:spPr>
          <a:xfrm>
            <a:off x="2121636" y="2070606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5" name="Freeform: Shape 7">
            <a:extLst>
              <a:ext uri="{FF2B5EF4-FFF2-40B4-BE49-F238E27FC236}">
                <a16:creationId xmlns:a16="http://schemas.microsoft.com/office/drawing/2014/main" id="{08F73F8C-5CF8-4470-AE2B-8E6D7952FF3E}"/>
              </a:ext>
            </a:extLst>
          </p:cNvPr>
          <p:cNvSpPr/>
          <p:nvPr userDrawn="1"/>
        </p:nvSpPr>
        <p:spPr>
          <a:xfrm>
            <a:off x="4174867" y="207344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6" name="Freeform: Shape 8">
            <a:extLst>
              <a:ext uri="{FF2B5EF4-FFF2-40B4-BE49-F238E27FC236}">
                <a16:creationId xmlns:a16="http://schemas.microsoft.com/office/drawing/2014/main" id="{1299AD72-44AB-4D37-ABBB-9E295508DDB5}"/>
              </a:ext>
            </a:extLst>
          </p:cNvPr>
          <p:cNvSpPr/>
          <p:nvPr userDrawn="1"/>
        </p:nvSpPr>
        <p:spPr>
          <a:xfrm>
            <a:off x="6308379" y="206452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7" name="Freeform: Shape 9">
            <a:extLst>
              <a:ext uri="{FF2B5EF4-FFF2-40B4-BE49-F238E27FC236}">
                <a16:creationId xmlns:a16="http://schemas.microsoft.com/office/drawing/2014/main" id="{834981F1-A16D-4CA2-8001-0D2A65539268}"/>
              </a:ext>
            </a:extLst>
          </p:cNvPr>
          <p:cNvSpPr/>
          <p:nvPr userDrawn="1"/>
        </p:nvSpPr>
        <p:spPr>
          <a:xfrm>
            <a:off x="8407152" y="206898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31" name="Content placeholder 47" descr="Click icon to add picture">
            <a:extLst>
              <a:ext uri="{FF2B5EF4-FFF2-40B4-BE49-F238E27FC236}">
                <a16:creationId xmlns:a16="http://schemas.microsoft.com/office/drawing/2014/main" id="{7AA46292-B7E4-4DB5-85D0-C4F19D66F86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1770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2" name="Content placeholder 47">
            <a:extLst>
              <a:ext uri="{FF2B5EF4-FFF2-40B4-BE49-F238E27FC236}">
                <a16:creationId xmlns:a16="http://schemas.microsoft.com/office/drawing/2014/main" id="{382E7D57-1A1A-432F-AEA9-9730DEE1572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12627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3" name="Content placeholder 47" descr="Click icon to add picture">
            <a:extLst>
              <a:ext uri="{FF2B5EF4-FFF2-40B4-BE49-F238E27FC236}">
                <a16:creationId xmlns:a16="http://schemas.microsoft.com/office/drawing/2014/main" id="{E51F0384-440E-45B9-91E7-78CA13DE0B98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2888314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4" name="Content placeholder 47">
            <a:extLst>
              <a:ext uri="{FF2B5EF4-FFF2-40B4-BE49-F238E27FC236}">
                <a16:creationId xmlns:a16="http://schemas.microsoft.com/office/drawing/2014/main" id="{35EAE525-3692-40E8-894E-B19171FF64F6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2979171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5" name="Content placeholder 47" descr="Click icon to add picture">
            <a:extLst>
              <a:ext uri="{FF2B5EF4-FFF2-40B4-BE49-F238E27FC236}">
                <a16:creationId xmlns:a16="http://schemas.microsoft.com/office/drawing/2014/main" id="{847DC539-F391-4470-96EB-486AB02DADB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073898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6" name="Content placeholder 47">
            <a:extLst>
              <a:ext uri="{FF2B5EF4-FFF2-40B4-BE49-F238E27FC236}">
                <a16:creationId xmlns:a16="http://schemas.microsoft.com/office/drawing/2014/main" id="{50988645-D146-4AFE-B87D-279279577176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164755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7" name="Content placeholder 47" descr="Click icon to add picture">
            <a:extLst>
              <a:ext uri="{FF2B5EF4-FFF2-40B4-BE49-F238E27FC236}">
                <a16:creationId xmlns:a16="http://schemas.microsoft.com/office/drawing/2014/main" id="{6712E8AC-14E0-42CC-8037-7C1D0E044B61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259482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8" name="Content placeholder 47">
            <a:extLst>
              <a:ext uri="{FF2B5EF4-FFF2-40B4-BE49-F238E27FC236}">
                <a16:creationId xmlns:a16="http://schemas.microsoft.com/office/drawing/2014/main" id="{C68DF822-6F14-4839-BD33-6874C8136EE0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7350339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9" name="Content placeholder 47" descr="Click icon to add picture">
            <a:extLst>
              <a:ext uri="{FF2B5EF4-FFF2-40B4-BE49-F238E27FC236}">
                <a16:creationId xmlns:a16="http://schemas.microsoft.com/office/drawing/2014/main" id="{2D1F75C7-DA21-4400-B066-F38190B4F520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445066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0" name="Content placeholder 47">
            <a:extLst>
              <a:ext uri="{FF2B5EF4-FFF2-40B4-BE49-F238E27FC236}">
                <a16:creationId xmlns:a16="http://schemas.microsoft.com/office/drawing/2014/main" id="{F7CF6BF0-A40D-4F18-B9DF-D9C4106065D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535923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41" name="Content placeholder 47">
            <a:extLst>
              <a:ext uri="{FF2B5EF4-FFF2-40B4-BE49-F238E27FC236}">
                <a16:creationId xmlns:a16="http://schemas.microsoft.com/office/drawing/2014/main" id="{95C6B2A2-937E-4C7D-92E3-8A105DD43A98}"/>
              </a:ext>
            </a:extLst>
          </p:cNvPr>
          <p:cNvSpPr>
            <a:spLocks noGrp="1"/>
          </p:cNvSpPr>
          <p:nvPr>
            <p:ph type="pic" sz="quarter" idx="57"/>
          </p:nvPr>
        </p:nvSpPr>
        <p:spPr>
          <a:xfrm>
            <a:off x="983282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2" name="Content placeholder 47">
            <a:extLst>
              <a:ext uri="{FF2B5EF4-FFF2-40B4-BE49-F238E27FC236}">
                <a16:creationId xmlns:a16="http://schemas.microsoft.com/office/drawing/2014/main" id="{A9ECEF10-95EB-4F03-B3B1-8FC0E421618E}"/>
              </a:ext>
            </a:extLst>
          </p:cNvPr>
          <p:cNvSpPr>
            <a:spLocks noGrp="1"/>
          </p:cNvSpPr>
          <p:nvPr>
            <p:ph type="pic" sz="quarter" idx="58"/>
          </p:nvPr>
        </p:nvSpPr>
        <p:spPr>
          <a:xfrm>
            <a:off x="3109346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3" name="Content placeholder 47">
            <a:extLst>
              <a:ext uri="{FF2B5EF4-FFF2-40B4-BE49-F238E27FC236}">
                <a16:creationId xmlns:a16="http://schemas.microsoft.com/office/drawing/2014/main" id="{12D92FE1-9874-49B8-8FDC-F903A4843015}"/>
              </a:ext>
            </a:extLst>
          </p:cNvPr>
          <p:cNvSpPr>
            <a:spLocks noGrp="1"/>
          </p:cNvSpPr>
          <p:nvPr>
            <p:ph type="pic" sz="quarter" idx="59"/>
          </p:nvPr>
        </p:nvSpPr>
        <p:spPr>
          <a:xfrm>
            <a:off x="5235410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4" name="Content placeholder 47">
            <a:extLst>
              <a:ext uri="{FF2B5EF4-FFF2-40B4-BE49-F238E27FC236}">
                <a16:creationId xmlns:a16="http://schemas.microsoft.com/office/drawing/2014/main" id="{12070F52-AB91-476E-9FE0-5403568A11DD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7361474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5" name="Content placeholder 47">
            <a:extLst>
              <a:ext uri="{FF2B5EF4-FFF2-40B4-BE49-F238E27FC236}">
                <a16:creationId xmlns:a16="http://schemas.microsoft.com/office/drawing/2014/main" id="{13AE459B-26D7-43FC-BE0B-EF7B119D7D40}"/>
              </a:ext>
            </a:extLst>
          </p:cNvPr>
          <p:cNvSpPr>
            <a:spLocks noGrp="1"/>
          </p:cNvSpPr>
          <p:nvPr>
            <p:ph type="pic" sz="quarter" idx="61"/>
          </p:nvPr>
        </p:nvSpPr>
        <p:spPr>
          <a:xfrm>
            <a:off x="9487536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25" name="Title Placeholder 4">
            <a:extLst>
              <a:ext uri="{FF2B5EF4-FFF2-40B4-BE49-F238E27FC236}">
                <a16:creationId xmlns:a16="http://schemas.microsoft.com/office/drawing/2014/main" id="{C8ECEE37-7B17-4FD7-2612-FBD357E10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7F2CD23-FF0B-8184-9F40-957043412F1C}"/>
              </a:ext>
            </a:extLst>
          </p:cNvPr>
          <p:cNvSpPr>
            <a:spLocks noGrp="1"/>
          </p:cNvSpPr>
          <p:nvPr>
            <p:ph type="ftr" sz="quarter" idx="62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76D293-58F2-B8E9-6576-2676F210D7CF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6933173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Content placeholder 47">
            <a:extLst>
              <a:ext uri="{FF2B5EF4-FFF2-40B4-BE49-F238E27FC236}">
                <a16:creationId xmlns:a16="http://schemas.microsoft.com/office/drawing/2014/main" id="{67FF6BA4-2B1B-4B51-9FE3-A67E3DCC318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8200" y="292982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0" name="Content placeholder 47">
            <a:extLst>
              <a:ext uri="{FF2B5EF4-FFF2-40B4-BE49-F238E27FC236}">
                <a16:creationId xmlns:a16="http://schemas.microsoft.com/office/drawing/2014/main" id="{88E2377A-ED6B-4D69-A9DC-647CB22A5204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3000303" y="2929823"/>
            <a:ext cx="1867186" cy="2471878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1" name="Content placeholder 47">
            <a:extLst>
              <a:ext uri="{FF2B5EF4-FFF2-40B4-BE49-F238E27FC236}">
                <a16:creationId xmlns:a16="http://schemas.microsoft.com/office/drawing/2014/main" id="{ECC27D7D-FA65-E93F-3C7E-AADBF7E0CC2C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64216" y="292982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3" name="Content placeholder 47">
            <a:extLst>
              <a:ext uri="{FF2B5EF4-FFF2-40B4-BE49-F238E27FC236}">
                <a16:creationId xmlns:a16="http://schemas.microsoft.com/office/drawing/2014/main" id="{DF5280E4-E86B-9E17-04A1-072A8148C3BD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326319" y="292982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7" name="Content placeholder 47">
            <a:extLst>
              <a:ext uri="{FF2B5EF4-FFF2-40B4-BE49-F238E27FC236}">
                <a16:creationId xmlns:a16="http://schemas.microsoft.com/office/drawing/2014/main" id="{42F4F0D3-AF64-7F92-FF1C-F5D1DC62A38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9488424" y="292982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7" name="Content placeholder 47">
            <a:extLst>
              <a:ext uri="{FF2B5EF4-FFF2-40B4-BE49-F238E27FC236}">
                <a16:creationId xmlns:a16="http://schemas.microsoft.com/office/drawing/2014/main" id="{43D089D6-48B5-43AB-A887-EEF910BA916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8200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4" name="Title Placeholder 4">
            <a:extLst>
              <a:ext uri="{FF2B5EF4-FFF2-40B4-BE49-F238E27FC236}">
                <a16:creationId xmlns:a16="http://schemas.microsoft.com/office/drawing/2014/main" id="{69ABDED2-7EB3-3ABE-90D0-E6C00F806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5" name="Content placeholder 47">
            <a:extLst>
              <a:ext uri="{FF2B5EF4-FFF2-40B4-BE49-F238E27FC236}">
                <a16:creationId xmlns:a16="http://schemas.microsoft.com/office/drawing/2014/main" id="{476A31DC-7395-007C-8BA1-C38E5B289CF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000756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6" name="Content placeholder 47">
            <a:extLst>
              <a:ext uri="{FF2B5EF4-FFF2-40B4-BE49-F238E27FC236}">
                <a16:creationId xmlns:a16="http://schemas.microsoft.com/office/drawing/2014/main" id="{35CE0786-D87B-DD89-C418-C53C1B7E610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163312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id="{7C7F2E6C-1DCD-3C6A-4830-5BF230A3AAB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7325868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9" name="Content placeholder 47">
            <a:extLst>
              <a:ext uri="{FF2B5EF4-FFF2-40B4-BE49-F238E27FC236}">
                <a16:creationId xmlns:a16="http://schemas.microsoft.com/office/drawing/2014/main" id="{56A87F6E-D6C5-8903-BC20-313810046034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488424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7218367E-FDD8-A1F8-8E0F-A365771B85F7}"/>
              </a:ext>
            </a:extLst>
          </p:cNvPr>
          <p:cNvSpPr>
            <a:spLocks noGrp="1"/>
          </p:cNvSpPr>
          <p:nvPr>
            <p:ph type="ftr" sz="quarter" idx="54"/>
          </p:nvPr>
        </p:nvSpPr>
        <p:spPr/>
        <p:txBody>
          <a:bodyPr>
            <a:noAutofit/>
          </a:bodyPr>
          <a:lstStyle/>
          <a:p>
            <a:endParaRPr lang="en-US" noProof="0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77ECE300-0AB8-85A0-D4D3-B948DDA7B00F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26498592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Freeform: Shape 25">
            <a:extLst>
              <a:ext uri="{FF2B5EF4-FFF2-40B4-BE49-F238E27FC236}">
                <a16:creationId xmlns:a16="http://schemas.microsoft.com/office/drawing/2014/main" id="{D61EE2E4-C5DD-4944-B70C-8F0A3F741A59}"/>
              </a:ext>
            </a:extLst>
          </p:cNvPr>
          <p:cNvSpPr/>
          <p:nvPr userDrawn="1"/>
        </p:nvSpPr>
        <p:spPr>
          <a:xfrm>
            <a:off x="1295508" y="3039919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7" name="Freeform: Shape 26">
            <a:extLst>
              <a:ext uri="{FF2B5EF4-FFF2-40B4-BE49-F238E27FC236}">
                <a16:creationId xmlns:a16="http://schemas.microsoft.com/office/drawing/2014/main" id="{91FA36A8-94E8-4069-B957-F7145D77BD5F}"/>
              </a:ext>
            </a:extLst>
          </p:cNvPr>
          <p:cNvSpPr/>
          <p:nvPr userDrawn="1"/>
        </p:nvSpPr>
        <p:spPr>
          <a:xfrm>
            <a:off x="3670763" y="1677046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8" name="Freeform: Shape 27">
            <a:extLst>
              <a:ext uri="{FF2B5EF4-FFF2-40B4-BE49-F238E27FC236}">
                <a16:creationId xmlns:a16="http://schemas.microsoft.com/office/drawing/2014/main" id="{7D38D67C-B6B8-4EB2-BC07-4A8128F44D16}"/>
              </a:ext>
            </a:extLst>
          </p:cNvPr>
          <p:cNvSpPr/>
          <p:nvPr userDrawn="1"/>
        </p:nvSpPr>
        <p:spPr>
          <a:xfrm>
            <a:off x="4865676" y="3722308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9" name="Freeform: Shape 28">
            <a:extLst>
              <a:ext uri="{FF2B5EF4-FFF2-40B4-BE49-F238E27FC236}">
                <a16:creationId xmlns:a16="http://schemas.microsoft.com/office/drawing/2014/main" id="{6B2E4C8C-D96E-4A66-A3D2-3580DACCF801}"/>
              </a:ext>
            </a:extLst>
          </p:cNvPr>
          <p:cNvSpPr/>
          <p:nvPr userDrawn="1"/>
        </p:nvSpPr>
        <p:spPr>
          <a:xfrm>
            <a:off x="7245668" y="3725411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0" name="Freeform: Shape 29">
            <a:extLst>
              <a:ext uri="{FF2B5EF4-FFF2-40B4-BE49-F238E27FC236}">
                <a16:creationId xmlns:a16="http://schemas.microsoft.com/office/drawing/2014/main" id="{74E0B8B0-45C7-4733-BBDC-B82F9307E431}"/>
              </a:ext>
            </a:extLst>
          </p:cNvPr>
          <p:cNvSpPr/>
          <p:nvPr userDrawn="1"/>
        </p:nvSpPr>
        <p:spPr>
          <a:xfrm>
            <a:off x="8440729" y="1677046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1" name="Freeform: Shape 30">
            <a:extLst>
              <a:ext uri="{FF2B5EF4-FFF2-40B4-BE49-F238E27FC236}">
                <a16:creationId xmlns:a16="http://schemas.microsoft.com/office/drawing/2014/main" id="{F0BBECC2-631C-4C53-A9E8-6C87D48A3B01}"/>
              </a:ext>
            </a:extLst>
          </p:cNvPr>
          <p:cNvSpPr/>
          <p:nvPr userDrawn="1"/>
        </p:nvSpPr>
        <p:spPr>
          <a:xfrm>
            <a:off x="1274779" y="1667026"/>
            <a:ext cx="7152768" cy="2736950"/>
          </a:xfrm>
          <a:custGeom>
            <a:avLst/>
            <a:gdLst>
              <a:gd name="connsiteX0" fmla="*/ 0 w 5958191"/>
              <a:gd name="connsiteY0" fmla="*/ 2052536 h 2733472"/>
              <a:gd name="connsiteX1" fmla="*/ 1186774 w 5958191"/>
              <a:gd name="connsiteY1" fmla="*/ 1361872 h 2733472"/>
              <a:gd name="connsiteX2" fmla="*/ 2368685 w 5958191"/>
              <a:gd name="connsiteY2" fmla="*/ 2057400 h 2733472"/>
              <a:gd name="connsiteX3" fmla="*/ 2378413 w 5958191"/>
              <a:gd name="connsiteY3" fmla="*/ 690664 h 2733472"/>
              <a:gd name="connsiteX4" fmla="*/ 3570051 w 5958191"/>
              <a:gd name="connsiteY4" fmla="*/ 0 h 2733472"/>
              <a:gd name="connsiteX5" fmla="*/ 4761689 w 5958191"/>
              <a:gd name="connsiteY5" fmla="*/ 680936 h 2733472"/>
              <a:gd name="connsiteX6" fmla="*/ 4756825 w 5958191"/>
              <a:gd name="connsiteY6" fmla="*/ 2052536 h 2733472"/>
              <a:gd name="connsiteX7" fmla="*/ 5958191 w 5958191"/>
              <a:gd name="connsiteY7" fmla="*/ 2733472 h 2733472"/>
              <a:gd name="connsiteX8" fmla="*/ 5958191 w 5958191"/>
              <a:gd name="connsiteY8" fmla="*/ 2733472 h 2733472"/>
              <a:gd name="connsiteX0" fmla="*/ 0 w 7159557"/>
              <a:gd name="connsiteY0" fmla="*/ 2052536 h 2733472"/>
              <a:gd name="connsiteX1" fmla="*/ 1186774 w 7159557"/>
              <a:gd name="connsiteY1" fmla="*/ 1361872 h 2733472"/>
              <a:gd name="connsiteX2" fmla="*/ 2368685 w 7159557"/>
              <a:gd name="connsiteY2" fmla="*/ 2057400 h 2733472"/>
              <a:gd name="connsiteX3" fmla="*/ 2378413 w 7159557"/>
              <a:gd name="connsiteY3" fmla="*/ 690664 h 2733472"/>
              <a:gd name="connsiteX4" fmla="*/ 3570051 w 7159557"/>
              <a:gd name="connsiteY4" fmla="*/ 0 h 2733472"/>
              <a:gd name="connsiteX5" fmla="*/ 4761689 w 7159557"/>
              <a:gd name="connsiteY5" fmla="*/ 680936 h 2733472"/>
              <a:gd name="connsiteX6" fmla="*/ 4756825 w 7159557"/>
              <a:gd name="connsiteY6" fmla="*/ 2052536 h 2733472"/>
              <a:gd name="connsiteX7" fmla="*/ 5958191 w 7159557"/>
              <a:gd name="connsiteY7" fmla="*/ 2733472 h 2733472"/>
              <a:gd name="connsiteX8" fmla="*/ 7159557 w 7159557"/>
              <a:gd name="connsiteY8" fmla="*/ 2067128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62264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57400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52536 h 2733472"/>
              <a:gd name="connsiteX0" fmla="*/ 0 w 7159556"/>
              <a:gd name="connsiteY0" fmla="*/ 2052536 h 2733472"/>
              <a:gd name="connsiteX1" fmla="*/ 1186774 w 7159556"/>
              <a:gd name="connsiteY1" fmla="*/ 1361872 h 2733472"/>
              <a:gd name="connsiteX2" fmla="*/ 2368685 w 7159556"/>
              <a:gd name="connsiteY2" fmla="*/ 2057400 h 2733472"/>
              <a:gd name="connsiteX3" fmla="*/ 2378413 w 7159556"/>
              <a:gd name="connsiteY3" fmla="*/ 690664 h 2733472"/>
              <a:gd name="connsiteX4" fmla="*/ 3570051 w 7159556"/>
              <a:gd name="connsiteY4" fmla="*/ 0 h 2733472"/>
              <a:gd name="connsiteX5" fmla="*/ 4761689 w 7159556"/>
              <a:gd name="connsiteY5" fmla="*/ 680936 h 2733472"/>
              <a:gd name="connsiteX6" fmla="*/ 4756825 w 7159556"/>
              <a:gd name="connsiteY6" fmla="*/ 2052536 h 2733472"/>
              <a:gd name="connsiteX7" fmla="*/ 5958191 w 7159556"/>
              <a:gd name="connsiteY7" fmla="*/ 2733472 h 2733472"/>
              <a:gd name="connsiteX8" fmla="*/ 7159556 w 7159556"/>
              <a:gd name="connsiteY8" fmla="*/ 2052536 h 2733472"/>
              <a:gd name="connsiteX0" fmla="*/ 0 w 7145649"/>
              <a:gd name="connsiteY0" fmla="*/ 2049060 h 2733472"/>
              <a:gd name="connsiteX1" fmla="*/ 1172867 w 7145649"/>
              <a:gd name="connsiteY1" fmla="*/ 1361872 h 2733472"/>
              <a:gd name="connsiteX2" fmla="*/ 2354778 w 7145649"/>
              <a:gd name="connsiteY2" fmla="*/ 2057400 h 2733472"/>
              <a:gd name="connsiteX3" fmla="*/ 2364506 w 7145649"/>
              <a:gd name="connsiteY3" fmla="*/ 690664 h 2733472"/>
              <a:gd name="connsiteX4" fmla="*/ 3556144 w 7145649"/>
              <a:gd name="connsiteY4" fmla="*/ 0 h 2733472"/>
              <a:gd name="connsiteX5" fmla="*/ 4747782 w 7145649"/>
              <a:gd name="connsiteY5" fmla="*/ 680936 h 2733472"/>
              <a:gd name="connsiteX6" fmla="*/ 4742918 w 7145649"/>
              <a:gd name="connsiteY6" fmla="*/ 2052536 h 2733472"/>
              <a:gd name="connsiteX7" fmla="*/ 5944284 w 7145649"/>
              <a:gd name="connsiteY7" fmla="*/ 2733472 h 2733472"/>
              <a:gd name="connsiteX8" fmla="*/ 7145649 w 714564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61872 h 2733472"/>
              <a:gd name="connsiteX2" fmla="*/ 2365208 w 7156079"/>
              <a:gd name="connsiteY2" fmla="*/ 205740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65208 w 7156079"/>
              <a:gd name="connsiteY2" fmla="*/ 205740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61731 w 7156079"/>
              <a:gd name="connsiteY2" fmla="*/ 2029586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82592 w 7156079"/>
              <a:gd name="connsiteY2" fmla="*/ 2033063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72162 w 7156079"/>
              <a:gd name="connsiteY2" fmla="*/ 202611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62966 h 2761286"/>
              <a:gd name="connsiteX1" fmla="*/ 1183297 w 7156079"/>
              <a:gd name="connsiteY1" fmla="*/ 1372302 h 2761286"/>
              <a:gd name="connsiteX2" fmla="*/ 2372162 w 7156079"/>
              <a:gd name="connsiteY2" fmla="*/ 2053924 h 2761286"/>
              <a:gd name="connsiteX3" fmla="*/ 2374936 w 7156079"/>
              <a:gd name="connsiteY3" fmla="*/ 718478 h 2761286"/>
              <a:gd name="connsiteX4" fmla="*/ 3577004 w 7156079"/>
              <a:gd name="connsiteY4" fmla="*/ 0 h 2761286"/>
              <a:gd name="connsiteX5" fmla="*/ 4758212 w 7156079"/>
              <a:gd name="connsiteY5" fmla="*/ 708750 h 2761286"/>
              <a:gd name="connsiteX6" fmla="*/ 4753348 w 7156079"/>
              <a:gd name="connsiteY6" fmla="*/ 2080350 h 2761286"/>
              <a:gd name="connsiteX7" fmla="*/ 5954714 w 7156079"/>
              <a:gd name="connsiteY7" fmla="*/ 2761286 h 2761286"/>
              <a:gd name="connsiteX8" fmla="*/ 7156079 w 7156079"/>
              <a:gd name="connsiteY8" fmla="*/ 2080350 h 2761286"/>
              <a:gd name="connsiteX0" fmla="*/ 0 w 7156079"/>
              <a:gd name="connsiteY0" fmla="*/ 2062966 h 2761286"/>
              <a:gd name="connsiteX1" fmla="*/ 1183297 w 7156079"/>
              <a:gd name="connsiteY1" fmla="*/ 1372302 h 2761286"/>
              <a:gd name="connsiteX2" fmla="*/ 2372162 w 7156079"/>
              <a:gd name="connsiteY2" fmla="*/ 2053924 h 2761286"/>
              <a:gd name="connsiteX3" fmla="*/ 2371460 w 7156079"/>
              <a:gd name="connsiteY3" fmla="*/ 708048 h 2761286"/>
              <a:gd name="connsiteX4" fmla="*/ 3577004 w 7156079"/>
              <a:gd name="connsiteY4" fmla="*/ 0 h 2761286"/>
              <a:gd name="connsiteX5" fmla="*/ 4758212 w 7156079"/>
              <a:gd name="connsiteY5" fmla="*/ 708750 h 2761286"/>
              <a:gd name="connsiteX6" fmla="*/ 4753348 w 7156079"/>
              <a:gd name="connsiteY6" fmla="*/ 2080350 h 2761286"/>
              <a:gd name="connsiteX7" fmla="*/ 5954714 w 7156079"/>
              <a:gd name="connsiteY7" fmla="*/ 2761286 h 2761286"/>
              <a:gd name="connsiteX8" fmla="*/ 7156079 w 7156079"/>
              <a:gd name="connsiteY8" fmla="*/ 2080350 h 2761286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72162 w 7156079"/>
              <a:gd name="connsiteY2" fmla="*/ 2026110 h 2733472"/>
              <a:gd name="connsiteX3" fmla="*/ 2371460 w 7156079"/>
              <a:gd name="connsiteY3" fmla="*/ 680234 h 2733472"/>
              <a:gd name="connsiteX4" fmla="*/ 3573527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62967 h 2761287"/>
              <a:gd name="connsiteX1" fmla="*/ 1183297 w 7156079"/>
              <a:gd name="connsiteY1" fmla="*/ 1372303 h 2761287"/>
              <a:gd name="connsiteX2" fmla="*/ 2372162 w 7156079"/>
              <a:gd name="connsiteY2" fmla="*/ 2053925 h 2761287"/>
              <a:gd name="connsiteX3" fmla="*/ 2371460 w 7156079"/>
              <a:gd name="connsiteY3" fmla="*/ 708049 h 2761287"/>
              <a:gd name="connsiteX4" fmla="*/ 3563096 w 7156079"/>
              <a:gd name="connsiteY4" fmla="*/ 0 h 2761287"/>
              <a:gd name="connsiteX5" fmla="*/ 4758212 w 7156079"/>
              <a:gd name="connsiteY5" fmla="*/ 708751 h 2761287"/>
              <a:gd name="connsiteX6" fmla="*/ 4753348 w 7156079"/>
              <a:gd name="connsiteY6" fmla="*/ 2080351 h 2761287"/>
              <a:gd name="connsiteX7" fmla="*/ 5954714 w 7156079"/>
              <a:gd name="connsiteY7" fmla="*/ 2761287 h 2761287"/>
              <a:gd name="connsiteX8" fmla="*/ 7156079 w 7156079"/>
              <a:gd name="connsiteY8" fmla="*/ 2080351 h 2761287"/>
              <a:gd name="connsiteX0" fmla="*/ 0 w 7156079"/>
              <a:gd name="connsiteY0" fmla="*/ 2045583 h 2743903"/>
              <a:gd name="connsiteX1" fmla="*/ 1183297 w 7156079"/>
              <a:gd name="connsiteY1" fmla="*/ 1354919 h 2743903"/>
              <a:gd name="connsiteX2" fmla="*/ 2372162 w 7156079"/>
              <a:gd name="connsiteY2" fmla="*/ 2036541 h 2743903"/>
              <a:gd name="connsiteX3" fmla="*/ 2371460 w 7156079"/>
              <a:gd name="connsiteY3" fmla="*/ 690665 h 2743903"/>
              <a:gd name="connsiteX4" fmla="*/ 3563096 w 7156079"/>
              <a:gd name="connsiteY4" fmla="*/ 0 h 2743903"/>
              <a:gd name="connsiteX5" fmla="*/ 4758212 w 7156079"/>
              <a:gd name="connsiteY5" fmla="*/ 691367 h 2743903"/>
              <a:gd name="connsiteX6" fmla="*/ 4753348 w 7156079"/>
              <a:gd name="connsiteY6" fmla="*/ 2062967 h 2743903"/>
              <a:gd name="connsiteX7" fmla="*/ 5954714 w 7156079"/>
              <a:gd name="connsiteY7" fmla="*/ 2743903 h 2743903"/>
              <a:gd name="connsiteX8" fmla="*/ 7156079 w 7156079"/>
              <a:gd name="connsiteY8" fmla="*/ 2062967 h 2743903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8212 w 7156079"/>
              <a:gd name="connsiteY5" fmla="*/ 698321 h 2750857"/>
              <a:gd name="connsiteX6" fmla="*/ 4753348 w 7156079"/>
              <a:gd name="connsiteY6" fmla="*/ 2069921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1259 w 7156079"/>
              <a:gd name="connsiteY5" fmla="*/ 698321 h 2750857"/>
              <a:gd name="connsiteX6" fmla="*/ 4753348 w 7156079"/>
              <a:gd name="connsiteY6" fmla="*/ 2069921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1259 w 7156079"/>
              <a:gd name="connsiteY5" fmla="*/ 698321 h 2750857"/>
              <a:gd name="connsiteX6" fmla="*/ 4742917 w 7156079"/>
              <a:gd name="connsiteY6" fmla="*/ 2062967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42917 w 7156079"/>
              <a:gd name="connsiteY6" fmla="*/ 2062967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60301 w 7156079"/>
              <a:gd name="connsiteY6" fmla="*/ 2052536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42917 w 7156079"/>
              <a:gd name="connsiteY6" fmla="*/ 2052536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2162 w 7135218"/>
              <a:gd name="connsiteY2" fmla="*/ 2043495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6014 h 2736950"/>
              <a:gd name="connsiteX0" fmla="*/ 0 w 7124788"/>
              <a:gd name="connsiteY0" fmla="*/ 2052537 h 2736950"/>
              <a:gd name="connsiteX1" fmla="*/ 1183297 w 7124788"/>
              <a:gd name="connsiteY1" fmla="*/ 1361873 h 2736950"/>
              <a:gd name="connsiteX2" fmla="*/ 2372162 w 7124788"/>
              <a:gd name="connsiteY2" fmla="*/ 2043495 h 2736950"/>
              <a:gd name="connsiteX3" fmla="*/ 2371460 w 7124788"/>
              <a:gd name="connsiteY3" fmla="*/ 697619 h 2736950"/>
              <a:gd name="connsiteX4" fmla="*/ 3559620 w 7124788"/>
              <a:gd name="connsiteY4" fmla="*/ 0 h 2736950"/>
              <a:gd name="connsiteX5" fmla="*/ 4751259 w 7124788"/>
              <a:gd name="connsiteY5" fmla="*/ 698321 h 2736950"/>
              <a:gd name="connsiteX6" fmla="*/ 4742917 w 7124788"/>
              <a:gd name="connsiteY6" fmla="*/ 2052536 h 2736950"/>
              <a:gd name="connsiteX7" fmla="*/ 5954714 w 7124788"/>
              <a:gd name="connsiteY7" fmla="*/ 2736950 h 2736950"/>
              <a:gd name="connsiteX8" fmla="*/ 7124788 w 7124788"/>
              <a:gd name="connsiteY8" fmla="*/ 2045583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2162 w 7135218"/>
              <a:gd name="connsiteY2" fmla="*/ 2043495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6070 w 7135218"/>
              <a:gd name="connsiteY2" fmla="*/ 2055218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35218"/>
              <a:gd name="connsiteY0" fmla="*/ 2067128 h 2736950"/>
              <a:gd name="connsiteX1" fmla="*/ 1183297 w 7135218"/>
              <a:gd name="connsiteY1" fmla="*/ 1361873 h 2736950"/>
              <a:gd name="connsiteX2" fmla="*/ 2376070 w 7135218"/>
              <a:gd name="connsiteY2" fmla="*/ 2055218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59537"/>
              <a:gd name="connsiteY0" fmla="*/ 2062264 h 2736950"/>
              <a:gd name="connsiteX1" fmla="*/ 1207616 w 7159537"/>
              <a:gd name="connsiteY1" fmla="*/ 1361873 h 2736950"/>
              <a:gd name="connsiteX2" fmla="*/ 2400389 w 7159537"/>
              <a:gd name="connsiteY2" fmla="*/ 2055218 h 2736950"/>
              <a:gd name="connsiteX3" fmla="*/ 2395779 w 7159537"/>
              <a:gd name="connsiteY3" fmla="*/ 697619 h 2736950"/>
              <a:gd name="connsiteX4" fmla="*/ 3583939 w 7159537"/>
              <a:gd name="connsiteY4" fmla="*/ 0 h 2736950"/>
              <a:gd name="connsiteX5" fmla="*/ 4775578 w 7159537"/>
              <a:gd name="connsiteY5" fmla="*/ 698321 h 2736950"/>
              <a:gd name="connsiteX6" fmla="*/ 4767236 w 7159537"/>
              <a:gd name="connsiteY6" fmla="*/ 2052536 h 2736950"/>
              <a:gd name="connsiteX7" fmla="*/ 5979033 w 7159537"/>
              <a:gd name="connsiteY7" fmla="*/ 2736950 h 2736950"/>
              <a:gd name="connsiteX8" fmla="*/ 7159537 w 7159537"/>
              <a:gd name="connsiteY8" fmla="*/ 2052536 h 2736950"/>
              <a:gd name="connsiteX0" fmla="*/ 0 w 7149809"/>
              <a:gd name="connsiteY0" fmla="*/ 2071991 h 2736950"/>
              <a:gd name="connsiteX1" fmla="*/ 1197888 w 7149809"/>
              <a:gd name="connsiteY1" fmla="*/ 1361873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22208 w 7149809"/>
              <a:gd name="connsiteY1" fmla="*/ 1357009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7344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7344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2480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2480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5823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7093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70930 w 7149809"/>
              <a:gd name="connsiteY5" fmla="*/ 698321 h 2736950"/>
              <a:gd name="connsiteX6" fmla="*/ 4757508 w 7149809"/>
              <a:gd name="connsiteY6" fmla="*/ 204745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52768"/>
              <a:gd name="connsiteY0" fmla="*/ 2063113 h 2736950"/>
              <a:gd name="connsiteX1" fmla="*/ 1197659 w 7152768"/>
              <a:gd name="connsiteY1" fmla="*/ 1371385 h 2736950"/>
              <a:gd name="connsiteX2" fmla="*/ 2393620 w 7152768"/>
              <a:gd name="connsiteY2" fmla="*/ 2055218 h 2736950"/>
              <a:gd name="connsiteX3" fmla="*/ 2389010 w 7152768"/>
              <a:gd name="connsiteY3" fmla="*/ 697619 h 2736950"/>
              <a:gd name="connsiteX4" fmla="*/ 3577170 w 7152768"/>
              <a:gd name="connsiteY4" fmla="*/ 0 h 2736950"/>
              <a:gd name="connsiteX5" fmla="*/ 4773889 w 7152768"/>
              <a:gd name="connsiteY5" fmla="*/ 698321 h 2736950"/>
              <a:gd name="connsiteX6" fmla="*/ 4760467 w 7152768"/>
              <a:gd name="connsiteY6" fmla="*/ 2047456 h 2736950"/>
              <a:gd name="connsiteX7" fmla="*/ 5972264 w 7152768"/>
              <a:gd name="connsiteY7" fmla="*/ 2736950 h 2736950"/>
              <a:gd name="connsiteX8" fmla="*/ 7152768 w 7152768"/>
              <a:gd name="connsiteY8" fmla="*/ 2052536 h 2736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152768" h="2736950">
                <a:moveTo>
                  <a:pt x="0" y="2063113"/>
                </a:moveTo>
                <a:cubicBezTo>
                  <a:pt x="405781" y="1831271"/>
                  <a:pt x="752967" y="1616359"/>
                  <a:pt x="1197659" y="1371385"/>
                </a:cubicBezTo>
                <a:lnTo>
                  <a:pt x="2393620" y="2055218"/>
                </a:lnTo>
                <a:cubicBezTo>
                  <a:pt x="2396863" y="1599639"/>
                  <a:pt x="2385767" y="1153198"/>
                  <a:pt x="2389010" y="697619"/>
                </a:cubicBezTo>
                <a:lnTo>
                  <a:pt x="3577170" y="0"/>
                </a:lnTo>
                <a:lnTo>
                  <a:pt x="4773889" y="698321"/>
                </a:lnTo>
                <a:cubicBezTo>
                  <a:pt x="4772268" y="1155521"/>
                  <a:pt x="4762088" y="1590256"/>
                  <a:pt x="4760467" y="2047456"/>
                </a:cubicBezTo>
                <a:lnTo>
                  <a:pt x="5972264" y="2736950"/>
                </a:lnTo>
                <a:lnTo>
                  <a:pt x="7152768" y="2052536"/>
                </a:lnTo>
              </a:path>
            </a:pathLst>
          </a:custGeom>
          <a:noFill/>
          <a:ln w="38100" cap="flat" cmpd="sng" algn="ctr">
            <a:solidFill>
              <a:schemeClr val="accent6">
                <a:lumMod val="10000"/>
                <a:lumOff val="90000"/>
              </a:schemeClr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2" name="Freeform: Shape 31">
            <a:extLst>
              <a:ext uri="{FF2B5EF4-FFF2-40B4-BE49-F238E27FC236}">
                <a16:creationId xmlns:a16="http://schemas.microsoft.com/office/drawing/2014/main" id="{274DD645-8640-45D5-9B60-F31EC01D3CC0}"/>
              </a:ext>
            </a:extLst>
          </p:cNvPr>
          <p:cNvSpPr/>
          <p:nvPr userDrawn="1"/>
        </p:nvSpPr>
        <p:spPr>
          <a:xfrm>
            <a:off x="8440979" y="1677475"/>
            <a:ext cx="2373549" cy="2062264"/>
          </a:xfrm>
          <a:custGeom>
            <a:avLst/>
            <a:gdLst>
              <a:gd name="connsiteX0" fmla="*/ 2373549 w 2373549"/>
              <a:gd name="connsiteY0" fmla="*/ 680936 h 2062264"/>
              <a:gd name="connsiteX1" fmla="*/ 1186774 w 2373549"/>
              <a:gd name="connsiteY1" fmla="*/ 0 h 2062264"/>
              <a:gd name="connsiteX2" fmla="*/ 0 w 2373549"/>
              <a:gd name="connsiteY2" fmla="*/ 690664 h 2062264"/>
              <a:gd name="connsiteX3" fmla="*/ 0 w 2373549"/>
              <a:gd name="connsiteY3" fmla="*/ 2062264 h 2062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73549" h="2062264">
                <a:moveTo>
                  <a:pt x="2373549" y="680936"/>
                </a:moveTo>
                <a:lnTo>
                  <a:pt x="1186774" y="0"/>
                </a:lnTo>
                <a:lnTo>
                  <a:pt x="0" y="690664"/>
                </a:lnTo>
                <a:lnTo>
                  <a:pt x="0" y="2062264"/>
                </a:lnTo>
              </a:path>
            </a:pathLst>
          </a:custGeom>
          <a:noFill/>
          <a:ln w="38100" cap="flat" cmpd="sng" algn="ctr">
            <a:solidFill>
              <a:schemeClr val="accent6">
                <a:lumMod val="10000"/>
                <a:lumOff val="90000"/>
              </a:schemeClr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3" name="Freeform: Shape 34">
            <a:extLst>
              <a:ext uri="{FF2B5EF4-FFF2-40B4-BE49-F238E27FC236}">
                <a16:creationId xmlns:a16="http://schemas.microsoft.com/office/drawing/2014/main" id="{71C09F09-7119-47FD-8E60-E4A92C9A3119}"/>
              </a:ext>
            </a:extLst>
          </p:cNvPr>
          <p:cNvSpPr/>
          <p:nvPr userDrawn="1"/>
        </p:nvSpPr>
        <p:spPr>
          <a:xfrm flipH="1">
            <a:off x="10715501" y="2243467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4" name="Freeform: Shape 45">
            <a:extLst>
              <a:ext uri="{FF2B5EF4-FFF2-40B4-BE49-F238E27FC236}">
                <a16:creationId xmlns:a16="http://schemas.microsoft.com/office/drawing/2014/main" id="{E99BCE04-19B9-4541-925F-AC59CF760E7F}"/>
              </a:ext>
            </a:extLst>
          </p:cNvPr>
          <p:cNvSpPr/>
          <p:nvPr userDrawn="1"/>
        </p:nvSpPr>
        <p:spPr>
          <a:xfrm flipH="1">
            <a:off x="9534557" y="1571099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5" name="Freeform: Shape 46">
            <a:extLst>
              <a:ext uri="{FF2B5EF4-FFF2-40B4-BE49-F238E27FC236}">
                <a16:creationId xmlns:a16="http://schemas.microsoft.com/office/drawing/2014/main" id="{F2B610BB-26F6-44A5-B7DB-CEEDCAE916ED}"/>
              </a:ext>
            </a:extLst>
          </p:cNvPr>
          <p:cNvSpPr/>
          <p:nvPr userDrawn="1"/>
        </p:nvSpPr>
        <p:spPr>
          <a:xfrm flipH="1">
            <a:off x="8328171" y="2258376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6" name="Freeform: Shape 47">
            <a:extLst>
              <a:ext uri="{FF2B5EF4-FFF2-40B4-BE49-F238E27FC236}">
                <a16:creationId xmlns:a16="http://schemas.microsoft.com/office/drawing/2014/main" id="{C979636C-DE09-47B7-8972-BAE28DFA91DF}"/>
              </a:ext>
            </a:extLst>
          </p:cNvPr>
          <p:cNvSpPr/>
          <p:nvPr userDrawn="1"/>
        </p:nvSpPr>
        <p:spPr>
          <a:xfrm flipH="1">
            <a:off x="8333460" y="3610854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7" name="Freeform: Shape 48">
            <a:extLst>
              <a:ext uri="{FF2B5EF4-FFF2-40B4-BE49-F238E27FC236}">
                <a16:creationId xmlns:a16="http://schemas.microsoft.com/office/drawing/2014/main" id="{01B12467-C508-4D89-94B3-6D23C6199703}"/>
              </a:ext>
            </a:extLst>
          </p:cNvPr>
          <p:cNvSpPr/>
          <p:nvPr userDrawn="1"/>
        </p:nvSpPr>
        <p:spPr>
          <a:xfrm flipH="1">
            <a:off x="7146016" y="429086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8" name="Freeform: Shape 49">
            <a:extLst>
              <a:ext uri="{FF2B5EF4-FFF2-40B4-BE49-F238E27FC236}">
                <a16:creationId xmlns:a16="http://schemas.microsoft.com/office/drawing/2014/main" id="{9EA72422-90A8-454F-8133-112CD2B85BEA}"/>
              </a:ext>
            </a:extLst>
          </p:cNvPr>
          <p:cNvSpPr/>
          <p:nvPr userDrawn="1"/>
        </p:nvSpPr>
        <p:spPr>
          <a:xfrm flipH="1">
            <a:off x="5937847" y="361339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9" name="Freeform: Shape 50">
            <a:extLst>
              <a:ext uri="{FF2B5EF4-FFF2-40B4-BE49-F238E27FC236}">
                <a16:creationId xmlns:a16="http://schemas.microsoft.com/office/drawing/2014/main" id="{3C67727D-D0D9-4CA6-99EE-0B89D465A706}"/>
              </a:ext>
            </a:extLst>
          </p:cNvPr>
          <p:cNvSpPr/>
          <p:nvPr userDrawn="1"/>
        </p:nvSpPr>
        <p:spPr>
          <a:xfrm flipH="1">
            <a:off x="5951993" y="225130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0" name="Freeform: Shape 51">
            <a:extLst>
              <a:ext uri="{FF2B5EF4-FFF2-40B4-BE49-F238E27FC236}">
                <a16:creationId xmlns:a16="http://schemas.microsoft.com/office/drawing/2014/main" id="{C88A67D0-B01F-4CC8-B248-2CF85911F456}"/>
              </a:ext>
            </a:extLst>
          </p:cNvPr>
          <p:cNvSpPr/>
          <p:nvPr userDrawn="1"/>
        </p:nvSpPr>
        <p:spPr>
          <a:xfrm flipH="1">
            <a:off x="4778156" y="1565771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1" name="Freeform: Shape 52">
            <a:extLst>
              <a:ext uri="{FF2B5EF4-FFF2-40B4-BE49-F238E27FC236}">
                <a16:creationId xmlns:a16="http://schemas.microsoft.com/office/drawing/2014/main" id="{DBF6CA39-E979-4287-833E-20A9B455F7D6}"/>
              </a:ext>
            </a:extLst>
          </p:cNvPr>
          <p:cNvSpPr/>
          <p:nvPr userDrawn="1"/>
        </p:nvSpPr>
        <p:spPr>
          <a:xfrm flipH="1">
            <a:off x="3565843" y="2247823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2" name="Freeform: Shape 53">
            <a:extLst>
              <a:ext uri="{FF2B5EF4-FFF2-40B4-BE49-F238E27FC236}">
                <a16:creationId xmlns:a16="http://schemas.microsoft.com/office/drawing/2014/main" id="{9EAA4E60-7510-4920-A426-5630491CFAC2}"/>
              </a:ext>
            </a:extLst>
          </p:cNvPr>
          <p:cNvSpPr/>
          <p:nvPr userDrawn="1"/>
        </p:nvSpPr>
        <p:spPr>
          <a:xfrm flipH="1">
            <a:off x="3565952" y="361339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3" name="Freeform: Shape 54">
            <a:extLst>
              <a:ext uri="{FF2B5EF4-FFF2-40B4-BE49-F238E27FC236}">
                <a16:creationId xmlns:a16="http://schemas.microsoft.com/office/drawing/2014/main" id="{322F7ECD-1942-42EE-B5E0-FC1E0206BFFD}"/>
              </a:ext>
            </a:extLst>
          </p:cNvPr>
          <p:cNvSpPr/>
          <p:nvPr userDrawn="1"/>
        </p:nvSpPr>
        <p:spPr>
          <a:xfrm flipH="1">
            <a:off x="2386318" y="2962784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4" name="Freeform: Shape 55">
            <a:extLst>
              <a:ext uri="{FF2B5EF4-FFF2-40B4-BE49-F238E27FC236}">
                <a16:creationId xmlns:a16="http://schemas.microsoft.com/office/drawing/2014/main" id="{2465D6BD-72DA-4C13-97C2-7CF8D7F2F0C4}"/>
              </a:ext>
            </a:extLst>
          </p:cNvPr>
          <p:cNvSpPr/>
          <p:nvPr userDrawn="1"/>
        </p:nvSpPr>
        <p:spPr>
          <a:xfrm flipH="1">
            <a:off x="1190302" y="361221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5" name="Content placeholder 47" descr="Click icon to add picture">
            <a:extLst>
              <a:ext uri="{FF2B5EF4-FFF2-40B4-BE49-F238E27FC236}">
                <a16:creationId xmlns:a16="http://schemas.microsoft.com/office/drawing/2014/main" id="{E7C6BEEA-1766-44A1-A28D-2E817DBF226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507136" y="386500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86" name="Content placeholder 47">
            <a:extLst>
              <a:ext uri="{FF2B5EF4-FFF2-40B4-BE49-F238E27FC236}">
                <a16:creationId xmlns:a16="http://schemas.microsoft.com/office/drawing/2014/main" id="{597D4D7A-8D7E-492C-8795-D491CF53B5F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507136" y="444707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87" name="Content placeholder 47" descr="Click icon to add picture">
            <a:extLst>
              <a:ext uri="{FF2B5EF4-FFF2-40B4-BE49-F238E27FC236}">
                <a16:creationId xmlns:a16="http://schemas.microsoft.com/office/drawing/2014/main" id="{A7396594-2DE7-4DB9-B6B4-92F63F06EFC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889942" y="235564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88" name="Content placeholder 47">
            <a:extLst>
              <a:ext uri="{FF2B5EF4-FFF2-40B4-BE49-F238E27FC236}">
                <a16:creationId xmlns:a16="http://schemas.microsoft.com/office/drawing/2014/main" id="{CC680CF7-ED60-4FFF-B04E-B24ECDDD351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889942" y="293771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89" name="Content placeholder 47" descr="Click icon to add picture">
            <a:extLst>
              <a:ext uri="{FF2B5EF4-FFF2-40B4-BE49-F238E27FC236}">
                <a16:creationId xmlns:a16="http://schemas.microsoft.com/office/drawing/2014/main" id="{042E6E66-3835-45DF-80D9-C4AFDF3401F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107230" y="4469081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90" name="Content placeholder 47">
            <a:extLst>
              <a:ext uri="{FF2B5EF4-FFF2-40B4-BE49-F238E27FC236}">
                <a16:creationId xmlns:a16="http://schemas.microsoft.com/office/drawing/2014/main" id="{A6E85C70-1784-4A0C-8897-EDE98D39BC0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107230" y="5051157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91" name="Content placeholder 47" descr="Click icon to add picture">
            <a:extLst>
              <a:ext uri="{FF2B5EF4-FFF2-40B4-BE49-F238E27FC236}">
                <a16:creationId xmlns:a16="http://schemas.microsoft.com/office/drawing/2014/main" id="{4CD55BC2-05D0-49CB-B0A5-C96ACB411B5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501941" y="4469081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92" name="Content placeholder 47">
            <a:extLst>
              <a:ext uri="{FF2B5EF4-FFF2-40B4-BE49-F238E27FC236}">
                <a16:creationId xmlns:a16="http://schemas.microsoft.com/office/drawing/2014/main" id="{49DB7120-2F2C-4F89-AA8C-ABC4F3FF25F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501941" y="5051157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93" name="Content placeholder 47" descr="Click icon to add picture">
            <a:extLst>
              <a:ext uri="{FF2B5EF4-FFF2-40B4-BE49-F238E27FC236}">
                <a16:creationId xmlns:a16="http://schemas.microsoft.com/office/drawing/2014/main" id="{AEB1F7BA-7D83-4C23-A72B-82DF9377E9C3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734718" y="235564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94" name="Content placeholder 47">
            <a:extLst>
              <a:ext uri="{FF2B5EF4-FFF2-40B4-BE49-F238E27FC236}">
                <a16:creationId xmlns:a16="http://schemas.microsoft.com/office/drawing/2014/main" id="{7C32F3EB-1AC3-40E9-B66D-ADB19CC74F0F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734718" y="293771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7E7569-B8BF-39D0-D742-EF98B83E4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914" y="726705"/>
            <a:ext cx="10515600" cy="1205058"/>
          </a:xfrm>
        </p:spPr>
        <p:txBody>
          <a:bodyPr anchor="t">
            <a:noAutofit/>
          </a:bodyPr>
          <a:lstStyle>
            <a:lvl1pPr algn="l"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FC159C7-D006-5B5F-1FEA-689C432B8C8C}"/>
              </a:ext>
            </a:extLst>
          </p:cNvPr>
          <p:cNvSpPr>
            <a:spLocks noGrp="1"/>
          </p:cNvSpPr>
          <p:nvPr>
            <p:ph type="ftr" sz="quarter" idx="46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0EBABD-E264-2C96-1139-289A712F35B7}"/>
              </a:ext>
            </a:extLst>
          </p:cNvPr>
          <p:cNvSpPr>
            <a:spLocks noGrp="1"/>
          </p:cNvSpPr>
          <p:nvPr>
            <p:ph type="sldNum" sz="quarter" idx="47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5908809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19">
            <a:extLst>
              <a:ext uri="{FF2B5EF4-FFF2-40B4-BE49-F238E27FC236}">
                <a16:creationId xmlns:a16="http://schemas.microsoft.com/office/drawing/2014/main" id="{F38B75F8-75D4-4B41-B7C7-433032DD0A6F}"/>
              </a:ext>
            </a:extLst>
          </p:cNvPr>
          <p:cNvSpPr/>
          <p:nvPr userDrawn="1"/>
        </p:nvSpPr>
        <p:spPr>
          <a:xfrm flipH="1">
            <a:off x="769290" y="491100"/>
            <a:ext cx="1886361" cy="221318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8" name="Freeform: Shape 24">
            <a:extLst>
              <a:ext uri="{FF2B5EF4-FFF2-40B4-BE49-F238E27FC236}">
                <a16:creationId xmlns:a16="http://schemas.microsoft.com/office/drawing/2014/main" id="{671D1224-EDDC-4900-92DC-13608D44C524}"/>
              </a:ext>
            </a:extLst>
          </p:cNvPr>
          <p:cNvSpPr/>
          <p:nvPr userDrawn="1"/>
        </p:nvSpPr>
        <p:spPr>
          <a:xfrm flipH="1">
            <a:off x="783145" y="4057904"/>
            <a:ext cx="1886359" cy="221318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635A9E44-4E60-1AD1-0B85-72422683B48A}"/>
              </a:ext>
            </a:extLst>
          </p:cNvPr>
          <p:cNvSpPr/>
          <p:nvPr userDrawn="1"/>
        </p:nvSpPr>
        <p:spPr>
          <a:xfrm flipH="1">
            <a:off x="0" y="3709992"/>
            <a:ext cx="1157948" cy="1502830"/>
          </a:xfrm>
          <a:custGeom>
            <a:avLst/>
            <a:gdLst>
              <a:gd name="connsiteX0" fmla="*/ 638572 w 1157948"/>
              <a:gd name="connsiteY0" fmla="*/ 0 h 1502830"/>
              <a:gd name="connsiteX1" fmla="*/ 0 w 1157948"/>
              <a:gd name="connsiteY1" fmla="*/ 378385 h 1502830"/>
              <a:gd name="connsiteX2" fmla="*/ 0 w 1157948"/>
              <a:gd name="connsiteY2" fmla="*/ 1129800 h 1502830"/>
              <a:gd name="connsiteX3" fmla="*/ 640317 w 1157948"/>
              <a:gd name="connsiteY3" fmla="*/ 1502830 h 1502830"/>
              <a:gd name="connsiteX4" fmla="*/ 1157948 w 1157948"/>
              <a:gd name="connsiteY4" fmla="*/ 1200968 h 1502830"/>
              <a:gd name="connsiteX5" fmla="*/ 1157948 w 1157948"/>
              <a:gd name="connsiteY5" fmla="*/ 304639 h 1502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57948" h="1502830">
                <a:moveTo>
                  <a:pt x="638572" y="0"/>
                </a:moveTo>
                <a:lnTo>
                  <a:pt x="0" y="378385"/>
                </a:lnTo>
                <a:lnTo>
                  <a:pt x="0" y="1129800"/>
                </a:lnTo>
                <a:lnTo>
                  <a:pt x="640317" y="1502830"/>
                </a:lnTo>
                <a:lnTo>
                  <a:pt x="1157948" y="1200968"/>
                </a:lnTo>
                <a:lnTo>
                  <a:pt x="1157948" y="304639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1" name="Subtitle 47" descr="Click icon to add picture">
            <a:extLst>
              <a:ext uri="{FF2B5EF4-FFF2-40B4-BE49-F238E27FC236}">
                <a16:creationId xmlns:a16="http://schemas.microsoft.com/office/drawing/2014/main" id="{0C7786BA-5E56-47AA-AE47-4EC07A0D4FA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50705" y="3625598"/>
            <a:ext cx="2653545" cy="58796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3" name="Content placeholder 47">
            <a:extLst>
              <a:ext uri="{FF2B5EF4-FFF2-40B4-BE49-F238E27FC236}">
                <a16:creationId xmlns:a16="http://schemas.microsoft.com/office/drawing/2014/main" id="{880214CF-87DD-476A-9B2E-A58DB313A61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550705" y="4246516"/>
            <a:ext cx="2653545" cy="17271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7" name="Picture placeholder">
            <a:extLst>
              <a:ext uri="{FF2B5EF4-FFF2-40B4-BE49-F238E27FC236}">
                <a16:creationId xmlns:a16="http://schemas.microsoft.com/office/drawing/2014/main" id="{264CF63C-079E-41AA-AA9A-762A765E699F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1788170" y="2296125"/>
            <a:ext cx="1886360" cy="2144668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D041C638-CBB8-1159-9AF8-B5D14CC7B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0704" y="1690878"/>
            <a:ext cx="6599429" cy="1325563"/>
          </a:xfrm>
        </p:spPr>
        <p:txBody>
          <a:bodyPr anchor="b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Subtitle 47" descr="Click icon to add picture">
            <a:extLst>
              <a:ext uri="{FF2B5EF4-FFF2-40B4-BE49-F238E27FC236}">
                <a16:creationId xmlns:a16="http://schemas.microsoft.com/office/drawing/2014/main" id="{3C2C4001-E56F-4174-01AA-4630360BFF48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811506" y="3625598"/>
            <a:ext cx="2653545" cy="58796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:a16="http://schemas.microsoft.com/office/drawing/2014/main" id="{02DFC856-C546-62E9-220F-7A668D34905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811506" y="4246516"/>
            <a:ext cx="2653545" cy="17271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7335A-F59E-2A6C-D2D6-F10391DA8D69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6136463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14">
            <a:extLst>
              <a:ext uri="{FF2B5EF4-FFF2-40B4-BE49-F238E27FC236}">
                <a16:creationId xmlns:a16="http://schemas.microsoft.com/office/drawing/2014/main" id="{F946AB17-3782-8412-C51A-DE10A0637453}"/>
              </a:ext>
            </a:extLst>
          </p:cNvPr>
          <p:cNvSpPr/>
          <p:nvPr userDrawn="1"/>
        </p:nvSpPr>
        <p:spPr>
          <a:xfrm>
            <a:off x="0" y="2860787"/>
            <a:ext cx="2361029" cy="3676532"/>
          </a:xfrm>
          <a:custGeom>
            <a:avLst/>
            <a:gdLst>
              <a:gd name="connsiteX0" fmla="*/ 773997 w 2361029"/>
              <a:gd name="connsiteY0" fmla="*/ 0 h 3676532"/>
              <a:gd name="connsiteX1" fmla="*/ 2361029 w 2361029"/>
              <a:gd name="connsiteY1" fmla="*/ 925683 h 3676532"/>
              <a:gd name="connsiteX2" fmla="*/ 2361029 w 2361029"/>
              <a:gd name="connsiteY2" fmla="*/ 2763949 h 3676532"/>
              <a:gd name="connsiteX3" fmla="*/ 769661 w 2361029"/>
              <a:gd name="connsiteY3" fmla="*/ 3676532 h 3676532"/>
              <a:gd name="connsiteX4" fmla="*/ 0 w 2361029"/>
              <a:gd name="connsiteY4" fmla="*/ 3234717 h 3676532"/>
              <a:gd name="connsiteX5" fmla="*/ 0 w 2361029"/>
              <a:gd name="connsiteY5" fmla="*/ 446885 h 3676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61029" h="3676532">
                <a:moveTo>
                  <a:pt x="773997" y="0"/>
                </a:moveTo>
                <a:lnTo>
                  <a:pt x="2361029" y="925683"/>
                </a:lnTo>
                <a:lnTo>
                  <a:pt x="2361029" y="2763949"/>
                </a:lnTo>
                <a:lnTo>
                  <a:pt x="769661" y="3676532"/>
                </a:lnTo>
                <a:lnTo>
                  <a:pt x="0" y="3234717"/>
                </a:lnTo>
                <a:lnTo>
                  <a:pt x="0" y="446885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2BA5A58B-9440-7DAB-E7D7-3143B049FBAC}"/>
              </a:ext>
            </a:extLst>
          </p:cNvPr>
          <p:cNvSpPr/>
          <p:nvPr userDrawn="1"/>
        </p:nvSpPr>
        <p:spPr>
          <a:xfrm flipH="1">
            <a:off x="1014233" y="5253270"/>
            <a:ext cx="1710765" cy="1593273"/>
          </a:xfrm>
          <a:custGeom>
            <a:avLst/>
            <a:gdLst>
              <a:gd name="connsiteX0" fmla="*/ 852873 w 1710765"/>
              <a:gd name="connsiteY0" fmla="*/ 0 h 1593273"/>
              <a:gd name="connsiteX1" fmla="*/ 0 w 1710765"/>
              <a:gd name="connsiteY1" fmla="*/ 494134 h 1593273"/>
              <a:gd name="connsiteX2" fmla="*/ 0 w 1710765"/>
              <a:gd name="connsiteY2" fmla="*/ 1475410 h 1593273"/>
              <a:gd name="connsiteX3" fmla="*/ 206916 w 1710765"/>
              <a:gd name="connsiteY3" fmla="*/ 1593273 h 1593273"/>
              <a:gd name="connsiteX4" fmla="*/ 1502835 w 1710765"/>
              <a:gd name="connsiteY4" fmla="*/ 1593273 h 1593273"/>
              <a:gd name="connsiteX5" fmla="*/ 1709418 w 1710765"/>
              <a:gd name="connsiteY5" fmla="*/ 1475480 h 1593273"/>
              <a:gd name="connsiteX6" fmla="*/ 1710407 w 1710765"/>
              <a:gd name="connsiteY6" fmla="*/ 491803 h 1593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10765" h="1593273">
                <a:moveTo>
                  <a:pt x="852873" y="0"/>
                </a:moveTo>
                <a:lnTo>
                  <a:pt x="0" y="494134"/>
                </a:lnTo>
                <a:lnTo>
                  <a:pt x="0" y="1475410"/>
                </a:lnTo>
                <a:lnTo>
                  <a:pt x="206916" y="1593273"/>
                </a:lnTo>
                <a:lnTo>
                  <a:pt x="1502835" y="1593273"/>
                </a:lnTo>
                <a:lnTo>
                  <a:pt x="1709418" y="1475480"/>
                </a:lnTo>
                <a:cubicBezTo>
                  <a:pt x="1707864" y="1146834"/>
                  <a:pt x="1711961" y="820449"/>
                  <a:pt x="1710407" y="491803"/>
                </a:cubicBez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2" name="Content Placeholder 47" descr="Click icon to add picture">
            <a:extLst>
              <a:ext uri="{FF2B5EF4-FFF2-40B4-BE49-F238E27FC236}">
                <a16:creationId xmlns:a16="http://schemas.microsoft.com/office/drawing/2014/main" id="{95ADF367-2619-4E00-AB82-8FFF41D0E5C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271609" y="1025236"/>
            <a:ext cx="5162709" cy="42068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3" name="Content Placeholder 47">
            <a:extLst>
              <a:ext uri="{FF2B5EF4-FFF2-40B4-BE49-F238E27FC236}">
                <a16:creationId xmlns:a16="http://schemas.microsoft.com/office/drawing/2014/main" id="{8CEB04CE-793E-47B4-8D80-9B82864F2CD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271608" y="1469069"/>
            <a:ext cx="5162709" cy="150616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4" name="Content Placeholder 47" descr="Click icon to add picture">
            <a:extLst>
              <a:ext uri="{FF2B5EF4-FFF2-40B4-BE49-F238E27FC236}">
                <a16:creationId xmlns:a16="http://schemas.microsoft.com/office/drawing/2014/main" id="{067BF8FD-2643-4122-BE3E-63F413244EC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271609" y="2984685"/>
            <a:ext cx="5162709" cy="42068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6" name="Content Placeholder 47" descr="Click icon to add picture">
            <a:extLst>
              <a:ext uri="{FF2B5EF4-FFF2-40B4-BE49-F238E27FC236}">
                <a16:creationId xmlns:a16="http://schemas.microsoft.com/office/drawing/2014/main" id="{02260D10-FEA1-48A7-B544-FAEEAECF5DE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271607" y="4597473"/>
            <a:ext cx="5162709" cy="421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:a16="http://schemas.microsoft.com/office/drawing/2014/main" id="{64584B30-8BCF-4D75-8A6C-FD82347CC7B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271608" y="3419684"/>
            <a:ext cx="5162709" cy="1177789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id="{A4A25056-27FA-4039-ACFA-6624F778712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271608" y="5041922"/>
            <a:ext cx="5162709" cy="163593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7" name="Freeform: Shape 24">
            <a:extLst>
              <a:ext uri="{FF2B5EF4-FFF2-40B4-BE49-F238E27FC236}">
                <a16:creationId xmlns:a16="http://schemas.microsoft.com/office/drawing/2014/main" id="{A23F9759-CF52-CE45-5E22-9678534685A7}"/>
              </a:ext>
            </a:extLst>
          </p:cNvPr>
          <p:cNvSpPr/>
          <p:nvPr userDrawn="1"/>
        </p:nvSpPr>
        <p:spPr>
          <a:xfrm flipH="1">
            <a:off x="2631891" y="4699053"/>
            <a:ext cx="668814" cy="784693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D84FCC1-368D-680C-31AA-597C3AAF42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665" y="707105"/>
            <a:ext cx="3994173" cy="2277580"/>
          </a:xfrm>
        </p:spPr>
        <p:txBody>
          <a:bodyPr anchor="t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E53E8C9F-CD73-30CD-1F24-20F2E6149D58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4734172" y="1141669"/>
            <a:ext cx="507778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solidFill>
                  <a:schemeClr val="accent6"/>
                </a:solidFill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CE61E189-349E-0076-EA43-7BCB6E24CE86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4724705" y="3105650"/>
            <a:ext cx="536270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solidFill>
                  <a:schemeClr val="accent6"/>
                </a:solidFill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68B04572-5D47-C3DF-CDEA-15EC646EA8FE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4714069" y="4716041"/>
            <a:ext cx="536270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solidFill>
                  <a:schemeClr val="accent6"/>
                </a:solidFill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46A453-65E1-B688-A3F9-EA0AA347DDEA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6621137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47">
            <a:extLst>
              <a:ext uri="{FF2B5EF4-FFF2-40B4-BE49-F238E27FC236}">
                <a16:creationId xmlns:a16="http://schemas.microsoft.com/office/drawing/2014/main" id="{3EDD8D3E-653B-4A9E-9868-3B013A65FE9F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7493157" y="529148"/>
            <a:ext cx="4248873" cy="473113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ln w="19050"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18" name="Content Placeholder 47">
            <a:extLst>
              <a:ext uri="{FF2B5EF4-FFF2-40B4-BE49-F238E27FC236}">
                <a16:creationId xmlns:a16="http://schemas.microsoft.com/office/drawing/2014/main" id="{DD4E6A9F-7400-917B-6A6B-6BAB445E85F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17427" y="3253120"/>
            <a:ext cx="4959822" cy="200715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19" name="Freeform: Shape 25">
            <a:extLst>
              <a:ext uri="{FF2B5EF4-FFF2-40B4-BE49-F238E27FC236}">
                <a16:creationId xmlns:a16="http://schemas.microsoft.com/office/drawing/2014/main" id="{D7BBD3E8-D5DD-C21F-3792-4880373CCDCC}"/>
              </a:ext>
            </a:extLst>
          </p:cNvPr>
          <p:cNvSpPr/>
          <p:nvPr userDrawn="1"/>
        </p:nvSpPr>
        <p:spPr>
          <a:xfrm flipH="1">
            <a:off x="7400972" y="4508725"/>
            <a:ext cx="1347680" cy="158117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0" name="Freeform: Shape 11">
            <a:extLst>
              <a:ext uri="{FF2B5EF4-FFF2-40B4-BE49-F238E27FC236}">
                <a16:creationId xmlns:a16="http://schemas.microsoft.com/office/drawing/2014/main" id="{FC461D80-0CAC-62E5-726A-63B48BEF3F25}"/>
              </a:ext>
            </a:extLst>
          </p:cNvPr>
          <p:cNvSpPr/>
          <p:nvPr userDrawn="1"/>
        </p:nvSpPr>
        <p:spPr>
          <a:xfrm>
            <a:off x="6521016" y="4772906"/>
            <a:ext cx="663381" cy="75892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4944167-AFE9-AE61-AF44-B9AEE24D1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427" y="2497488"/>
            <a:ext cx="9823998" cy="1325563"/>
          </a:xfrm>
        </p:spPr>
        <p:txBody>
          <a:bodyPr anchor="t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7268D53-92DA-7335-4DAB-83485CAF3FE9}"/>
              </a:ext>
            </a:extLst>
          </p:cNvPr>
          <p:cNvSpPr>
            <a:spLocks noGrp="1"/>
          </p:cNvSpPr>
          <p:nvPr>
            <p:ph type="ftr" sz="quarter" idx="49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9FCB16-3643-AB04-D20E-A14FFE07F67C}"/>
              </a:ext>
            </a:extLst>
          </p:cNvPr>
          <p:cNvSpPr>
            <a:spLocks noGrp="1"/>
          </p:cNvSpPr>
          <p:nvPr>
            <p:ph type="sldNum" sz="quarter" idx="50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2132766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Freeform 46">
            <a:extLst>
              <a:ext uri="{FF2B5EF4-FFF2-40B4-BE49-F238E27FC236}">
                <a16:creationId xmlns:a16="http://schemas.microsoft.com/office/drawing/2014/main" id="{39B50CEE-D9F9-B5CD-C274-BEAA5EAB37E3}"/>
              </a:ext>
            </a:extLst>
          </p:cNvPr>
          <p:cNvSpPr/>
          <p:nvPr userDrawn="1"/>
        </p:nvSpPr>
        <p:spPr>
          <a:xfrm>
            <a:off x="410352" y="12435"/>
            <a:ext cx="1455521" cy="1019127"/>
          </a:xfrm>
          <a:custGeom>
            <a:avLst/>
            <a:gdLst>
              <a:gd name="connsiteX0" fmla="*/ 219223 w 1455521"/>
              <a:gd name="connsiteY0" fmla="*/ 0 h 1019127"/>
              <a:gd name="connsiteX1" fmla="*/ 1236298 w 1455521"/>
              <a:gd name="connsiteY1" fmla="*/ 0 h 1019127"/>
              <a:gd name="connsiteX2" fmla="*/ 1455521 w 1455521"/>
              <a:gd name="connsiteY2" fmla="*/ 385779 h 1019127"/>
              <a:gd name="connsiteX3" fmla="*/ 1095615 w 1455521"/>
              <a:gd name="connsiteY3" fmla="*/ 1019127 h 1019127"/>
              <a:gd name="connsiteX4" fmla="*/ 359906 w 1455521"/>
              <a:gd name="connsiteY4" fmla="*/ 1019127 h 1019127"/>
              <a:gd name="connsiteX5" fmla="*/ 0 w 1455521"/>
              <a:gd name="connsiteY5" fmla="*/ 385779 h 1019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1019127">
                <a:moveTo>
                  <a:pt x="219223" y="0"/>
                </a:moveTo>
                <a:lnTo>
                  <a:pt x="1236298" y="0"/>
                </a:lnTo>
                <a:lnTo>
                  <a:pt x="1455521" y="385779"/>
                </a:lnTo>
                <a:lnTo>
                  <a:pt x="1095615" y="1019127"/>
                </a:lnTo>
                <a:lnTo>
                  <a:pt x="359906" y="1019127"/>
                </a:lnTo>
                <a:lnTo>
                  <a:pt x="0" y="385779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9" name="Hexagon 15">
            <a:extLst>
              <a:ext uri="{FF2B5EF4-FFF2-40B4-BE49-F238E27FC236}">
                <a16:creationId xmlns:a16="http://schemas.microsoft.com/office/drawing/2014/main" id="{93831F6E-A0DA-46E5-AF13-ED5D9ABF108D}"/>
              </a:ext>
            </a:extLst>
          </p:cNvPr>
          <p:cNvSpPr/>
          <p:nvPr userDrawn="1"/>
        </p:nvSpPr>
        <p:spPr>
          <a:xfrm>
            <a:off x="1579486" y="450004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0" name="Hexagon 17">
            <a:extLst>
              <a:ext uri="{FF2B5EF4-FFF2-40B4-BE49-F238E27FC236}">
                <a16:creationId xmlns:a16="http://schemas.microsoft.com/office/drawing/2014/main" id="{18B06ECC-5FA7-4ACA-86BF-694240D0C05B}"/>
              </a:ext>
            </a:extLst>
          </p:cNvPr>
          <p:cNvSpPr/>
          <p:nvPr userDrawn="1"/>
        </p:nvSpPr>
        <p:spPr>
          <a:xfrm>
            <a:off x="412218" y="1136470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1" name="Hexagon 19">
            <a:extLst>
              <a:ext uri="{FF2B5EF4-FFF2-40B4-BE49-F238E27FC236}">
                <a16:creationId xmlns:a16="http://schemas.microsoft.com/office/drawing/2014/main" id="{089AA305-8FFC-46A5-B806-D5D78320D0CD}"/>
              </a:ext>
            </a:extLst>
          </p:cNvPr>
          <p:cNvSpPr/>
          <p:nvPr userDrawn="1"/>
        </p:nvSpPr>
        <p:spPr>
          <a:xfrm>
            <a:off x="1580070" y="1812437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2" name="Hexagon 21">
            <a:extLst>
              <a:ext uri="{FF2B5EF4-FFF2-40B4-BE49-F238E27FC236}">
                <a16:creationId xmlns:a16="http://schemas.microsoft.com/office/drawing/2014/main" id="{DB2D65ED-32BC-44B2-92F3-E16717051CA1}"/>
              </a:ext>
            </a:extLst>
          </p:cNvPr>
          <p:cNvSpPr/>
          <p:nvPr userDrawn="1"/>
        </p:nvSpPr>
        <p:spPr>
          <a:xfrm>
            <a:off x="3953772" y="4582171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6100186E-95B0-AB29-6F1D-DBFBAA566DB2}"/>
              </a:ext>
            </a:extLst>
          </p:cNvPr>
          <p:cNvSpPr/>
          <p:nvPr userDrawn="1"/>
        </p:nvSpPr>
        <p:spPr>
          <a:xfrm>
            <a:off x="3955762" y="5952136"/>
            <a:ext cx="1455521" cy="932559"/>
          </a:xfrm>
          <a:custGeom>
            <a:avLst/>
            <a:gdLst>
              <a:gd name="connsiteX0" fmla="*/ 359906 w 1455521"/>
              <a:gd name="connsiteY0" fmla="*/ 0 h 932559"/>
              <a:gd name="connsiteX1" fmla="*/ 1095615 w 1455521"/>
              <a:gd name="connsiteY1" fmla="*/ 0 h 932559"/>
              <a:gd name="connsiteX2" fmla="*/ 1455521 w 1455521"/>
              <a:gd name="connsiteY2" fmla="*/ 633348 h 932559"/>
              <a:gd name="connsiteX3" fmla="*/ 1285492 w 1455521"/>
              <a:gd name="connsiteY3" fmla="*/ 932559 h 932559"/>
              <a:gd name="connsiteX4" fmla="*/ 170030 w 1455521"/>
              <a:gd name="connsiteY4" fmla="*/ 932559 h 932559"/>
              <a:gd name="connsiteX5" fmla="*/ 0 w 1455521"/>
              <a:gd name="connsiteY5" fmla="*/ 633348 h 932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932559">
                <a:moveTo>
                  <a:pt x="359906" y="0"/>
                </a:moveTo>
                <a:lnTo>
                  <a:pt x="1095615" y="0"/>
                </a:lnTo>
                <a:lnTo>
                  <a:pt x="1455521" y="633348"/>
                </a:lnTo>
                <a:lnTo>
                  <a:pt x="1285492" y="932559"/>
                </a:lnTo>
                <a:lnTo>
                  <a:pt x="170030" y="932559"/>
                </a:lnTo>
                <a:lnTo>
                  <a:pt x="0" y="633348"/>
                </a:lnTo>
                <a:close/>
              </a:path>
            </a:pathLst>
          </a:cu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4" name="Hexagon 27">
            <a:extLst>
              <a:ext uri="{FF2B5EF4-FFF2-40B4-BE49-F238E27FC236}">
                <a16:creationId xmlns:a16="http://schemas.microsoft.com/office/drawing/2014/main" id="{5275D449-7441-440B-8584-96D25256F24D}"/>
              </a:ext>
            </a:extLst>
          </p:cNvPr>
          <p:cNvSpPr/>
          <p:nvPr userDrawn="1"/>
        </p:nvSpPr>
        <p:spPr>
          <a:xfrm>
            <a:off x="2783996" y="5245443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5" name="Hexagon 28">
            <a:extLst>
              <a:ext uri="{FF2B5EF4-FFF2-40B4-BE49-F238E27FC236}">
                <a16:creationId xmlns:a16="http://schemas.microsoft.com/office/drawing/2014/main" id="{94CFCD79-F5CD-4175-96DE-1AC2E1999DB6}"/>
              </a:ext>
            </a:extLst>
          </p:cNvPr>
          <p:cNvSpPr/>
          <p:nvPr userDrawn="1"/>
        </p:nvSpPr>
        <p:spPr>
          <a:xfrm>
            <a:off x="2767144" y="3880620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C8667104-E096-23C3-4C2C-5277C2AF5C57}"/>
              </a:ext>
            </a:extLst>
          </p:cNvPr>
          <p:cNvSpPr/>
          <p:nvPr userDrawn="1"/>
        </p:nvSpPr>
        <p:spPr>
          <a:xfrm>
            <a:off x="3702" y="448131"/>
            <a:ext cx="678871" cy="1266696"/>
          </a:xfrm>
          <a:custGeom>
            <a:avLst/>
            <a:gdLst>
              <a:gd name="connsiteX0" fmla="*/ 0 w 678871"/>
              <a:gd name="connsiteY0" fmla="*/ 0 h 1266696"/>
              <a:gd name="connsiteX1" fmla="*/ 318965 w 678871"/>
              <a:gd name="connsiteY1" fmla="*/ 0 h 1266696"/>
              <a:gd name="connsiteX2" fmla="*/ 678871 w 678871"/>
              <a:gd name="connsiteY2" fmla="*/ 633348 h 1266696"/>
              <a:gd name="connsiteX3" fmla="*/ 318965 w 678871"/>
              <a:gd name="connsiteY3" fmla="*/ 1266696 h 1266696"/>
              <a:gd name="connsiteX4" fmla="*/ 0 w 678871"/>
              <a:gd name="connsiteY4" fmla="*/ 1266696 h 1266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8871" h="1266696">
                <a:moveTo>
                  <a:pt x="0" y="0"/>
                </a:moveTo>
                <a:lnTo>
                  <a:pt x="318965" y="0"/>
                </a:lnTo>
                <a:lnTo>
                  <a:pt x="678871" y="633348"/>
                </a:lnTo>
                <a:lnTo>
                  <a:pt x="318965" y="1266696"/>
                </a:lnTo>
                <a:lnTo>
                  <a:pt x="0" y="1266696"/>
                </a:ln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8" name="Hexagon 31">
            <a:extLst>
              <a:ext uri="{FF2B5EF4-FFF2-40B4-BE49-F238E27FC236}">
                <a16:creationId xmlns:a16="http://schemas.microsoft.com/office/drawing/2014/main" id="{61BB4AB0-7C5C-4697-A25B-0AFD8754AB52}"/>
              </a:ext>
            </a:extLst>
          </p:cNvPr>
          <p:cNvSpPr/>
          <p:nvPr userDrawn="1"/>
        </p:nvSpPr>
        <p:spPr>
          <a:xfrm>
            <a:off x="1580353" y="3182793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noFill/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46" name="Freeform 45">
            <a:extLst>
              <a:ext uri="{FF2B5EF4-FFF2-40B4-BE49-F238E27FC236}">
                <a16:creationId xmlns:a16="http://schemas.microsoft.com/office/drawing/2014/main" id="{2363FF00-E570-D743-258E-E9FEF4F02A08}"/>
              </a:ext>
            </a:extLst>
          </p:cNvPr>
          <p:cNvSpPr/>
          <p:nvPr userDrawn="1"/>
        </p:nvSpPr>
        <p:spPr>
          <a:xfrm>
            <a:off x="6334981" y="5962237"/>
            <a:ext cx="1455521" cy="901561"/>
          </a:xfrm>
          <a:custGeom>
            <a:avLst/>
            <a:gdLst>
              <a:gd name="connsiteX0" fmla="*/ 359906 w 1455521"/>
              <a:gd name="connsiteY0" fmla="*/ 0 h 901561"/>
              <a:gd name="connsiteX1" fmla="*/ 1095615 w 1455521"/>
              <a:gd name="connsiteY1" fmla="*/ 0 h 901561"/>
              <a:gd name="connsiteX2" fmla="*/ 1455521 w 1455521"/>
              <a:gd name="connsiteY2" fmla="*/ 633348 h 901561"/>
              <a:gd name="connsiteX3" fmla="*/ 1303107 w 1455521"/>
              <a:gd name="connsiteY3" fmla="*/ 901561 h 901561"/>
              <a:gd name="connsiteX4" fmla="*/ 152415 w 1455521"/>
              <a:gd name="connsiteY4" fmla="*/ 901561 h 901561"/>
              <a:gd name="connsiteX5" fmla="*/ 0 w 1455521"/>
              <a:gd name="connsiteY5" fmla="*/ 633348 h 901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901561">
                <a:moveTo>
                  <a:pt x="359906" y="0"/>
                </a:moveTo>
                <a:lnTo>
                  <a:pt x="1095615" y="0"/>
                </a:lnTo>
                <a:lnTo>
                  <a:pt x="1455521" y="633348"/>
                </a:lnTo>
                <a:lnTo>
                  <a:pt x="1303107" y="901561"/>
                </a:lnTo>
                <a:lnTo>
                  <a:pt x="152415" y="901561"/>
                </a:lnTo>
                <a:lnTo>
                  <a:pt x="0" y="633348"/>
                </a:ln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id="{073CD90F-1E45-47EC-B558-D5F638F5FE6F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2754948" y="2502098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9" name="Content Placeholder 47">
            <a:extLst>
              <a:ext uri="{FF2B5EF4-FFF2-40B4-BE49-F238E27FC236}">
                <a16:creationId xmlns:a16="http://schemas.microsoft.com/office/drawing/2014/main" id="{9A501203-35D0-41A5-A2A4-9F05FAB495C4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391110" y="2493385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30" name="Content Placeholder 47">
            <a:extLst>
              <a:ext uri="{FF2B5EF4-FFF2-40B4-BE49-F238E27FC236}">
                <a16:creationId xmlns:a16="http://schemas.microsoft.com/office/drawing/2014/main" id="{1FA62038-8BB7-45FD-896E-34738A5578BD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5151412" y="5238680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31" name="Content Placeholder 47">
            <a:extLst>
              <a:ext uri="{FF2B5EF4-FFF2-40B4-BE49-F238E27FC236}">
                <a16:creationId xmlns:a16="http://schemas.microsoft.com/office/drawing/2014/main" id="{9A7E0EE6-5885-489B-81A9-65DBC0016938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3948599" y="3194928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1" name="Content Placeholder 47" descr="Click icon to add picture">
            <a:extLst>
              <a:ext uri="{FF2B5EF4-FFF2-40B4-BE49-F238E27FC236}">
                <a16:creationId xmlns:a16="http://schemas.microsoft.com/office/drawing/2014/main" id="{B7E46D91-6194-E279-CAE3-425E21FD4A8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096000" y="3093990"/>
            <a:ext cx="3034145" cy="187979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4722C9EB-D452-B3DF-5219-160F48DE7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703538"/>
            <a:ext cx="5055698" cy="1325563"/>
          </a:xfrm>
        </p:spPr>
        <p:txBody>
          <a:bodyPr anchor="b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0" name="Freeform 39">
            <a:extLst>
              <a:ext uri="{FF2B5EF4-FFF2-40B4-BE49-F238E27FC236}">
                <a16:creationId xmlns:a16="http://schemas.microsoft.com/office/drawing/2014/main" id="{E3C8467A-0A34-2A65-92FE-F12F6A3D84A6}"/>
              </a:ext>
            </a:extLst>
          </p:cNvPr>
          <p:cNvSpPr/>
          <p:nvPr userDrawn="1"/>
        </p:nvSpPr>
        <p:spPr>
          <a:xfrm>
            <a:off x="-6538" y="1815084"/>
            <a:ext cx="697438" cy="1266696"/>
          </a:xfrm>
          <a:custGeom>
            <a:avLst/>
            <a:gdLst>
              <a:gd name="connsiteX0" fmla="*/ 0 w 732607"/>
              <a:gd name="connsiteY0" fmla="*/ 0 h 1266696"/>
              <a:gd name="connsiteX1" fmla="*/ 372701 w 732607"/>
              <a:gd name="connsiteY1" fmla="*/ 0 h 1266696"/>
              <a:gd name="connsiteX2" fmla="*/ 732607 w 732607"/>
              <a:gd name="connsiteY2" fmla="*/ 633348 h 1266696"/>
              <a:gd name="connsiteX3" fmla="*/ 372701 w 732607"/>
              <a:gd name="connsiteY3" fmla="*/ 1266696 h 1266696"/>
              <a:gd name="connsiteX4" fmla="*/ 0 w 732607"/>
              <a:gd name="connsiteY4" fmla="*/ 1266696 h 1266696"/>
              <a:gd name="connsiteX0" fmla="*/ 43961 w 732607"/>
              <a:gd name="connsiteY0" fmla="*/ 8793 h 1266696"/>
              <a:gd name="connsiteX1" fmla="*/ 372701 w 732607"/>
              <a:gd name="connsiteY1" fmla="*/ 0 h 1266696"/>
              <a:gd name="connsiteX2" fmla="*/ 732607 w 732607"/>
              <a:gd name="connsiteY2" fmla="*/ 633348 h 1266696"/>
              <a:gd name="connsiteX3" fmla="*/ 372701 w 732607"/>
              <a:gd name="connsiteY3" fmla="*/ 1266696 h 1266696"/>
              <a:gd name="connsiteX4" fmla="*/ 0 w 732607"/>
              <a:gd name="connsiteY4" fmla="*/ 1266696 h 1266696"/>
              <a:gd name="connsiteX5" fmla="*/ 43961 w 732607"/>
              <a:gd name="connsiteY5" fmla="*/ 8793 h 1266696"/>
              <a:gd name="connsiteX0" fmla="*/ 8792 w 697438"/>
              <a:gd name="connsiteY0" fmla="*/ 8793 h 1266696"/>
              <a:gd name="connsiteX1" fmla="*/ 337532 w 697438"/>
              <a:gd name="connsiteY1" fmla="*/ 0 h 1266696"/>
              <a:gd name="connsiteX2" fmla="*/ 697438 w 697438"/>
              <a:gd name="connsiteY2" fmla="*/ 633348 h 1266696"/>
              <a:gd name="connsiteX3" fmla="*/ 337532 w 697438"/>
              <a:gd name="connsiteY3" fmla="*/ 1266696 h 1266696"/>
              <a:gd name="connsiteX4" fmla="*/ 0 w 697438"/>
              <a:gd name="connsiteY4" fmla="*/ 1266696 h 1266696"/>
              <a:gd name="connsiteX5" fmla="*/ 8792 w 697438"/>
              <a:gd name="connsiteY5" fmla="*/ 8793 h 1266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7438" h="1266696">
                <a:moveTo>
                  <a:pt x="8792" y="8793"/>
                </a:moveTo>
                <a:lnTo>
                  <a:pt x="337532" y="0"/>
                </a:lnTo>
                <a:lnTo>
                  <a:pt x="697438" y="633348"/>
                </a:lnTo>
                <a:lnTo>
                  <a:pt x="337532" y="1266696"/>
                </a:lnTo>
                <a:lnTo>
                  <a:pt x="0" y="1266696"/>
                </a:lnTo>
                <a:cubicBezTo>
                  <a:pt x="0" y="844464"/>
                  <a:pt x="8792" y="431025"/>
                  <a:pt x="8792" y="8793"/>
                </a:cubicBezTo>
                <a:close/>
              </a:path>
            </a:pathLst>
          </a:cu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73342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5518B595-5A04-0768-52B1-73F11E475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572" y="3435545"/>
            <a:ext cx="4253399" cy="1740114"/>
          </a:xfrm>
        </p:spPr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Freeform: Shape 4">
            <a:extLst>
              <a:ext uri="{FF2B5EF4-FFF2-40B4-BE49-F238E27FC236}">
                <a16:creationId xmlns:a16="http://schemas.microsoft.com/office/drawing/2014/main" id="{AE722AFD-22D7-4BD8-B055-3867C3800E16}"/>
              </a:ext>
            </a:extLst>
          </p:cNvPr>
          <p:cNvSpPr/>
          <p:nvPr userDrawn="1"/>
        </p:nvSpPr>
        <p:spPr>
          <a:xfrm>
            <a:off x="6282845" y="525294"/>
            <a:ext cx="1913128" cy="2140085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5D0355E4-3980-42A9-9376-74163520D39D}"/>
              </a:ext>
            </a:extLst>
          </p:cNvPr>
          <p:cNvSpPr/>
          <p:nvPr userDrawn="1"/>
        </p:nvSpPr>
        <p:spPr>
          <a:xfrm>
            <a:off x="8375472" y="496110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70174533-8C0E-4E82-A582-891A0555FA1F}"/>
              </a:ext>
            </a:extLst>
          </p:cNvPr>
          <p:cNvSpPr/>
          <p:nvPr userDrawn="1"/>
        </p:nvSpPr>
        <p:spPr>
          <a:xfrm>
            <a:off x="7328126" y="2310315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71E3938-A754-4D49-B509-249EE9BD83AB}"/>
              </a:ext>
            </a:extLst>
          </p:cNvPr>
          <p:cNvSpPr/>
          <p:nvPr userDrawn="1"/>
        </p:nvSpPr>
        <p:spPr>
          <a:xfrm>
            <a:off x="8375472" y="4095335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9D430ED-A815-4274-966C-8192C4230569}"/>
              </a:ext>
            </a:extLst>
          </p:cNvPr>
          <p:cNvSpPr/>
          <p:nvPr userDrawn="1"/>
        </p:nvSpPr>
        <p:spPr>
          <a:xfrm>
            <a:off x="9403474" y="2310314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24" name="Content placeholder 47" descr="Click icon to add picture">
            <a:extLst>
              <a:ext uri="{FF2B5EF4-FFF2-40B4-BE49-F238E27FC236}">
                <a16:creationId xmlns:a16="http://schemas.microsoft.com/office/drawing/2014/main" id="{5414CF94-2913-4AE7-AAC3-3D61FE74288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74027" y="1076241"/>
            <a:ext cx="1913128" cy="105472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</a:t>
            </a:r>
            <a:r>
              <a:rPr lang="zh-CN" altLang="en-US" dirty="0"/>
              <a:t> </a:t>
            </a:r>
            <a:r>
              <a:rPr lang="en-US" altLang="zh-CN" dirty="0"/>
              <a:t>Master title style </a:t>
            </a:r>
          </a:p>
        </p:txBody>
      </p:sp>
      <p:sp>
        <p:nvSpPr>
          <p:cNvPr id="26" name="Content placeholder 47" descr="Click icon to add picture">
            <a:extLst>
              <a:ext uri="{FF2B5EF4-FFF2-40B4-BE49-F238E27FC236}">
                <a16:creationId xmlns:a16="http://schemas.microsoft.com/office/drawing/2014/main" id="{3CE3485A-395E-4C5F-A00F-D230FF7CFB9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375472" y="1076241"/>
            <a:ext cx="1904890" cy="105472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</a:t>
            </a:r>
            <a:r>
              <a:rPr lang="zh-CN" altLang="en-US" dirty="0"/>
              <a:t> </a:t>
            </a:r>
            <a:r>
              <a:rPr lang="en-US" altLang="zh-CN" dirty="0"/>
              <a:t>Master title style </a:t>
            </a:r>
          </a:p>
        </p:txBody>
      </p:sp>
      <p:sp>
        <p:nvSpPr>
          <p:cNvPr id="33" name="Content placeholder 47" descr="Click icon to add picture">
            <a:extLst>
              <a:ext uri="{FF2B5EF4-FFF2-40B4-BE49-F238E27FC236}">
                <a16:creationId xmlns:a16="http://schemas.microsoft.com/office/drawing/2014/main" id="{6A8DFBFF-5B07-49C6-ADB8-341FCD1E753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321949" y="2844725"/>
            <a:ext cx="1914694" cy="108919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4" name="Content placeholder 47" descr="Click icon to add picture">
            <a:extLst>
              <a:ext uri="{FF2B5EF4-FFF2-40B4-BE49-F238E27FC236}">
                <a16:creationId xmlns:a16="http://schemas.microsoft.com/office/drawing/2014/main" id="{1AC7F192-CFC3-470A-9467-330212C6F52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409651" y="2826795"/>
            <a:ext cx="1913128" cy="110712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5" name="Content placeholder 47" descr="Click icon to add picture">
            <a:extLst>
              <a:ext uri="{FF2B5EF4-FFF2-40B4-BE49-F238E27FC236}">
                <a16:creationId xmlns:a16="http://schemas.microsoft.com/office/drawing/2014/main" id="{A5D53FF3-B0CD-4D31-9128-2D2E0E89F09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67234" y="4631270"/>
            <a:ext cx="1913128" cy="107568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6" name="Freeform: Shape 6">
            <a:extLst>
              <a:ext uri="{FF2B5EF4-FFF2-40B4-BE49-F238E27FC236}">
                <a16:creationId xmlns:a16="http://schemas.microsoft.com/office/drawing/2014/main" id="{4D27EAE5-5D14-4E2B-9A4E-E1CE7C26F40F}"/>
              </a:ext>
            </a:extLst>
          </p:cNvPr>
          <p:cNvSpPr/>
          <p:nvPr userDrawn="1"/>
        </p:nvSpPr>
        <p:spPr>
          <a:xfrm>
            <a:off x="630971" y="606175"/>
            <a:ext cx="1913128" cy="2140085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0B88ADED-0863-78D3-7710-E131932E965F}"/>
              </a:ext>
            </a:extLst>
          </p:cNvPr>
          <p:cNvSpPr/>
          <p:nvPr userDrawn="1"/>
        </p:nvSpPr>
        <p:spPr>
          <a:xfrm>
            <a:off x="10460480" y="505838"/>
            <a:ext cx="1731521" cy="2159541"/>
          </a:xfrm>
          <a:custGeom>
            <a:avLst/>
            <a:gdLst>
              <a:gd name="connsiteX0" fmla="*/ 953758 w 1731521"/>
              <a:gd name="connsiteY0" fmla="*/ 0 h 2159541"/>
              <a:gd name="connsiteX1" fmla="*/ 1731521 w 1731521"/>
              <a:gd name="connsiteY1" fmla="*/ 438909 h 2159541"/>
              <a:gd name="connsiteX2" fmla="*/ 1731521 w 1731521"/>
              <a:gd name="connsiteY2" fmla="*/ 1724628 h 2159541"/>
              <a:gd name="connsiteX3" fmla="*/ 956364 w 1731521"/>
              <a:gd name="connsiteY3" fmla="*/ 2159541 h 2159541"/>
              <a:gd name="connsiteX4" fmla="*/ 0 w 1731521"/>
              <a:gd name="connsiteY4" fmla="*/ 1623503 h 2159541"/>
              <a:gd name="connsiteX5" fmla="*/ 0 w 1731521"/>
              <a:gd name="connsiteY5" fmla="*/ 543733 h 2159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31521" h="2159541">
                <a:moveTo>
                  <a:pt x="953758" y="0"/>
                </a:moveTo>
                <a:lnTo>
                  <a:pt x="1731521" y="438909"/>
                </a:lnTo>
                <a:lnTo>
                  <a:pt x="1731521" y="1724628"/>
                </a:lnTo>
                <a:lnTo>
                  <a:pt x="956364" y="2159541"/>
                </a:lnTo>
                <a:lnTo>
                  <a:pt x="0" y="1623503"/>
                </a:lnTo>
                <a:lnTo>
                  <a:pt x="0" y="543733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32435EB1-8BEE-9EEE-D9E4-E53D56B7E09C}"/>
              </a:ext>
            </a:extLst>
          </p:cNvPr>
          <p:cNvSpPr/>
          <p:nvPr userDrawn="1"/>
        </p:nvSpPr>
        <p:spPr>
          <a:xfrm>
            <a:off x="11498097" y="2436654"/>
            <a:ext cx="698022" cy="1868948"/>
          </a:xfrm>
          <a:custGeom>
            <a:avLst/>
            <a:gdLst>
              <a:gd name="connsiteX0" fmla="*/ 698022 w 698022"/>
              <a:gd name="connsiteY0" fmla="*/ 0 h 1868948"/>
              <a:gd name="connsiteX1" fmla="*/ 698022 w 698022"/>
              <a:gd name="connsiteY1" fmla="*/ 1868948 h 1868948"/>
              <a:gd name="connsiteX2" fmla="*/ 0 w 698022"/>
              <a:gd name="connsiteY2" fmla="*/ 1477709 h 1868948"/>
              <a:gd name="connsiteX3" fmla="*/ 0 w 698022"/>
              <a:gd name="connsiteY3" fmla="*/ 397939 h 1868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8022" h="1868948">
                <a:moveTo>
                  <a:pt x="698022" y="0"/>
                </a:moveTo>
                <a:lnTo>
                  <a:pt x="698022" y="1868948"/>
                </a:lnTo>
                <a:lnTo>
                  <a:pt x="0" y="1477709"/>
                </a:lnTo>
                <a:lnTo>
                  <a:pt x="0" y="397939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0" name="Freeform 29">
            <a:extLst>
              <a:ext uri="{FF2B5EF4-FFF2-40B4-BE49-F238E27FC236}">
                <a16:creationId xmlns:a16="http://schemas.microsoft.com/office/drawing/2014/main" id="{2692688E-3654-181E-6244-F2CED7612746}"/>
              </a:ext>
            </a:extLst>
          </p:cNvPr>
          <p:cNvSpPr/>
          <p:nvPr userDrawn="1"/>
        </p:nvSpPr>
        <p:spPr>
          <a:xfrm>
            <a:off x="10460480" y="4114794"/>
            <a:ext cx="1731521" cy="2159541"/>
          </a:xfrm>
          <a:custGeom>
            <a:avLst/>
            <a:gdLst>
              <a:gd name="connsiteX0" fmla="*/ 953758 w 1731521"/>
              <a:gd name="connsiteY0" fmla="*/ 0 h 2159541"/>
              <a:gd name="connsiteX1" fmla="*/ 1731521 w 1731521"/>
              <a:gd name="connsiteY1" fmla="*/ 438909 h 2159541"/>
              <a:gd name="connsiteX2" fmla="*/ 1731521 w 1731521"/>
              <a:gd name="connsiteY2" fmla="*/ 1724629 h 2159541"/>
              <a:gd name="connsiteX3" fmla="*/ 956364 w 1731521"/>
              <a:gd name="connsiteY3" fmla="*/ 2159541 h 2159541"/>
              <a:gd name="connsiteX4" fmla="*/ 0 w 1731521"/>
              <a:gd name="connsiteY4" fmla="*/ 1623503 h 2159541"/>
              <a:gd name="connsiteX5" fmla="*/ 0 w 1731521"/>
              <a:gd name="connsiteY5" fmla="*/ 543733 h 2159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31521" h="2159541">
                <a:moveTo>
                  <a:pt x="953758" y="0"/>
                </a:moveTo>
                <a:lnTo>
                  <a:pt x="1731521" y="438909"/>
                </a:lnTo>
                <a:lnTo>
                  <a:pt x="1731521" y="1724629"/>
                </a:lnTo>
                <a:lnTo>
                  <a:pt x="956364" y="2159541"/>
                </a:lnTo>
                <a:lnTo>
                  <a:pt x="0" y="1623503"/>
                </a:lnTo>
                <a:lnTo>
                  <a:pt x="0" y="543733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01796F5D-2CC8-44C2-B5B5-E61BEFFF5A72}"/>
              </a:ext>
            </a:extLst>
          </p:cNvPr>
          <p:cNvSpPr/>
          <p:nvPr userDrawn="1"/>
        </p:nvSpPr>
        <p:spPr>
          <a:xfrm>
            <a:off x="5252937" y="2290859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3093633-6A91-42B5-961C-4B3A5DDF2146}"/>
              </a:ext>
            </a:extLst>
          </p:cNvPr>
          <p:cNvSpPr/>
          <p:nvPr userDrawn="1"/>
        </p:nvSpPr>
        <p:spPr>
          <a:xfrm>
            <a:off x="6310033" y="4056424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6B1A7E0-D0BF-7FCA-D296-94BFC0D611C5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>
          <a:xfrm>
            <a:off x="484632" y="6217920"/>
            <a:ext cx="4114800" cy="365125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AC10D1-DF42-8734-0793-84312B963E6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>
          <a:xfrm>
            <a:off x="11194169" y="6217920"/>
            <a:ext cx="458592" cy="365125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8620970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28">
          <p15:clr>
            <a:srgbClr val="FBAE40"/>
          </p15:clr>
        </p15:guide>
        <p15:guide id="2" pos="504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0C1D3CF-F6AF-93EB-C40E-C278E58442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574" y="2096892"/>
            <a:ext cx="5117162" cy="1325563"/>
          </a:xfrm>
        </p:spPr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Content placeholder 47">
            <a:extLst>
              <a:ext uri="{FF2B5EF4-FFF2-40B4-BE49-F238E27FC236}">
                <a16:creationId xmlns:a16="http://schemas.microsoft.com/office/drawing/2014/main" id="{E61594E5-F661-407F-9B5E-62267D2E6AA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09574" y="3435546"/>
            <a:ext cx="4260180" cy="129453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988BDF24-3B67-5B77-0D48-319FA7FD0F65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5745001" y="0"/>
            <a:ext cx="6446999" cy="6858000"/>
          </a:xfrm>
          <a:custGeom>
            <a:avLst/>
            <a:gdLst>
              <a:gd name="connsiteX0" fmla="*/ 2550369 w 6483642"/>
              <a:gd name="connsiteY0" fmla="*/ 0 h 6858000"/>
              <a:gd name="connsiteX1" fmla="*/ 4338592 w 6483642"/>
              <a:gd name="connsiteY1" fmla="*/ 0 h 6858000"/>
              <a:gd name="connsiteX2" fmla="*/ 6483642 w 6483642"/>
              <a:gd name="connsiteY2" fmla="*/ 1338386 h 6858000"/>
              <a:gd name="connsiteX3" fmla="*/ 6483642 w 6483642"/>
              <a:gd name="connsiteY3" fmla="*/ 5624376 h 6858000"/>
              <a:gd name="connsiteX4" fmla="*/ 4378767 w 6483642"/>
              <a:gd name="connsiteY4" fmla="*/ 6858000 h 6858000"/>
              <a:gd name="connsiteX5" fmla="*/ 2590564 w 6483642"/>
              <a:gd name="connsiteY5" fmla="*/ 6858000 h 6858000"/>
              <a:gd name="connsiteX6" fmla="*/ 133 w 6483642"/>
              <a:gd name="connsiteY6" fmla="*/ 5332429 h 6858000"/>
              <a:gd name="connsiteX7" fmla="*/ 20164 w 6483642"/>
              <a:gd name="connsiteY7" fmla="*/ 1404433 h 6858000"/>
              <a:gd name="connsiteX0" fmla="*/ 2530205 w 6463478"/>
              <a:gd name="connsiteY0" fmla="*/ 0 h 6858000"/>
              <a:gd name="connsiteX1" fmla="*/ 4318428 w 6463478"/>
              <a:gd name="connsiteY1" fmla="*/ 0 h 6858000"/>
              <a:gd name="connsiteX2" fmla="*/ 6463478 w 6463478"/>
              <a:gd name="connsiteY2" fmla="*/ 1338386 h 6858000"/>
              <a:gd name="connsiteX3" fmla="*/ 6463478 w 6463478"/>
              <a:gd name="connsiteY3" fmla="*/ 5624376 h 6858000"/>
              <a:gd name="connsiteX4" fmla="*/ 4358603 w 6463478"/>
              <a:gd name="connsiteY4" fmla="*/ 6858000 h 6858000"/>
              <a:gd name="connsiteX5" fmla="*/ 2570400 w 6463478"/>
              <a:gd name="connsiteY5" fmla="*/ 6858000 h 6858000"/>
              <a:gd name="connsiteX6" fmla="*/ 17140 w 6463478"/>
              <a:gd name="connsiteY6" fmla="*/ 5339864 h 6858000"/>
              <a:gd name="connsiteX7" fmla="*/ 0 w 6463478"/>
              <a:gd name="connsiteY7" fmla="*/ 1404433 h 6858000"/>
              <a:gd name="connsiteX8" fmla="*/ 2530205 w 6463478"/>
              <a:gd name="connsiteY8" fmla="*/ 0 h 6858000"/>
              <a:gd name="connsiteX0" fmla="*/ 2513726 w 6446999"/>
              <a:gd name="connsiteY0" fmla="*/ 0 h 6858000"/>
              <a:gd name="connsiteX1" fmla="*/ 4301949 w 6446999"/>
              <a:gd name="connsiteY1" fmla="*/ 0 h 6858000"/>
              <a:gd name="connsiteX2" fmla="*/ 6446999 w 6446999"/>
              <a:gd name="connsiteY2" fmla="*/ 1338386 h 6858000"/>
              <a:gd name="connsiteX3" fmla="*/ 6446999 w 6446999"/>
              <a:gd name="connsiteY3" fmla="*/ 5624376 h 6858000"/>
              <a:gd name="connsiteX4" fmla="*/ 4342124 w 6446999"/>
              <a:gd name="connsiteY4" fmla="*/ 6858000 h 6858000"/>
              <a:gd name="connsiteX5" fmla="*/ 2553921 w 6446999"/>
              <a:gd name="connsiteY5" fmla="*/ 6858000 h 6858000"/>
              <a:gd name="connsiteX6" fmla="*/ 661 w 6446999"/>
              <a:gd name="connsiteY6" fmla="*/ 5339864 h 6858000"/>
              <a:gd name="connsiteX7" fmla="*/ 299 w 6446999"/>
              <a:gd name="connsiteY7" fmla="*/ 1396044 h 6858000"/>
              <a:gd name="connsiteX8" fmla="*/ 2513726 w 6446999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46999" h="6858000">
                <a:moveTo>
                  <a:pt x="2513726" y="0"/>
                </a:moveTo>
                <a:lnTo>
                  <a:pt x="4301949" y="0"/>
                </a:lnTo>
                <a:lnTo>
                  <a:pt x="6446999" y="1338386"/>
                </a:lnTo>
                <a:lnTo>
                  <a:pt x="6446999" y="5624376"/>
                </a:lnTo>
                <a:lnTo>
                  <a:pt x="4342124" y="6858000"/>
                </a:lnTo>
                <a:lnTo>
                  <a:pt x="2553921" y="6858000"/>
                </a:lnTo>
                <a:lnTo>
                  <a:pt x="661" y="5339864"/>
                </a:lnTo>
                <a:cubicBezTo>
                  <a:pt x="-1473" y="4048155"/>
                  <a:pt x="2433" y="2687753"/>
                  <a:pt x="299" y="1396044"/>
                </a:cubicBezTo>
                <a:lnTo>
                  <a:pt x="2513726" y="0"/>
                </a:ln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dirty="0">
                <a:solidFill>
                  <a:schemeClr val="accent6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F6C45B-70BB-86F1-1866-F93BEC26ACF8}"/>
              </a:ext>
            </a:extLst>
          </p:cNvPr>
          <p:cNvSpPr>
            <a:spLocks noGrp="1"/>
          </p:cNvSpPr>
          <p:nvPr>
            <p:ph type="ftr" sz="quarter" idx="52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70044D-485D-043B-9D5B-C01AA8E06447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1612598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4">
            <a:extLst>
              <a:ext uri="{FF2B5EF4-FFF2-40B4-BE49-F238E27FC236}">
                <a16:creationId xmlns:a16="http://schemas.microsoft.com/office/drawing/2014/main" id="{F73BF8E3-2426-5D65-6582-D4B03C765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0510" y="2016579"/>
            <a:ext cx="4441188" cy="27758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ADF8D8A3-175E-9A50-A98B-3766DAAB5EE2}"/>
              </a:ext>
            </a:extLst>
          </p:cNvPr>
          <p:cNvSpPr/>
          <p:nvPr userDrawn="1"/>
        </p:nvSpPr>
        <p:spPr>
          <a:xfrm rot="5400000">
            <a:off x="1308232" y="2004972"/>
            <a:ext cx="3593592" cy="2880360"/>
          </a:xfrm>
          <a:prstGeom prst="hexagon">
            <a:avLst>
              <a:gd name="adj" fmla="val 31211"/>
              <a:gd name="vf" fmla="val 11547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1" name="Text 47" descr="Click icon to add picture">
            <a:extLst>
              <a:ext uri="{FF2B5EF4-FFF2-40B4-BE49-F238E27FC236}">
                <a16:creationId xmlns:a16="http://schemas.microsoft.com/office/drawing/2014/main" id="{B264F104-ED4D-9A7F-E598-295893E05B7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319235" y="2911781"/>
            <a:ext cx="1570612" cy="107082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1" cap="all" baseline="0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7A084A88-6A62-9495-6CFE-1127D5CAAAB2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581710" y="555648"/>
            <a:ext cx="5045662" cy="5783096"/>
          </a:xfrm>
          <a:custGeom>
            <a:avLst/>
            <a:gdLst>
              <a:gd name="connsiteX0" fmla="*/ 2523318 w 5045662"/>
              <a:gd name="connsiteY0" fmla="*/ 1092708 h 5783096"/>
              <a:gd name="connsiteX1" fmla="*/ 1083139 w 5045662"/>
              <a:gd name="connsiteY1" fmla="*/ 1991697 h 5783096"/>
              <a:gd name="connsiteX2" fmla="*/ 1083139 w 5045662"/>
              <a:gd name="connsiteY2" fmla="*/ 3787311 h 5783096"/>
              <a:gd name="connsiteX3" fmla="*/ 2523318 w 5045662"/>
              <a:gd name="connsiteY3" fmla="*/ 4686300 h 5783096"/>
              <a:gd name="connsiteX4" fmla="*/ 3963497 w 5045662"/>
              <a:gd name="connsiteY4" fmla="*/ 3787311 h 5783096"/>
              <a:gd name="connsiteX5" fmla="*/ 3963497 w 5045662"/>
              <a:gd name="connsiteY5" fmla="*/ 1991697 h 5783096"/>
              <a:gd name="connsiteX6" fmla="*/ 2470122 w 5045662"/>
              <a:gd name="connsiteY6" fmla="*/ 0 h 5783096"/>
              <a:gd name="connsiteX7" fmla="*/ 5037208 w 5045662"/>
              <a:gd name="connsiteY7" fmla="*/ 1458369 h 5783096"/>
              <a:gd name="connsiteX8" fmla="*/ 5045662 w 5045662"/>
              <a:gd name="connsiteY8" fmla="*/ 4339769 h 5783096"/>
              <a:gd name="connsiteX9" fmla="*/ 2561576 w 5045662"/>
              <a:gd name="connsiteY9" fmla="*/ 5783096 h 5783096"/>
              <a:gd name="connsiteX10" fmla="*/ 24164 w 5045662"/>
              <a:gd name="connsiteY10" fmla="*/ 4354881 h 5783096"/>
              <a:gd name="connsiteX11" fmla="*/ 0 w 5045662"/>
              <a:gd name="connsiteY11" fmla="*/ 1453765 h 5783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045662" h="5783096">
                <a:moveTo>
                  <a:pt x="2523318" y="1092708"/>
                </a:moveTo>
                <a:lnTo>
                  <a:pt x="1083139" y="1991697"/>
                </a:lnTo>
                <a:lnTo>
                  <a:pt x="1083139" y="3787311"/>
                </a:lnTo>
                <a:lnTo>
                  <a:pt x="2523318" y="4686300"/>
                </a:lnTo>
                <a:lnTo>
                  <a:pt x="3963497" y="3787311"/>
                </a:lnTo>
                <a:lnTo>
                  <a:pt x="3963497" y="1991697"/>
                </a:lnTo>
                <a:close/>
                <a:moveTo>
                  <a:pt x="2470122" y="0"/>
                </a:moveTo>
                <a:lnTo>
                  <a:pt x="5037208" y="1458369"/>
                </a:lnTo>
                <a:cubicBezTo>
                  <a:pt x="5040026" y="2418836"/>
                  <a:pt x="5042844" y="3379302"/>
                  <a:pt x="5045662" y="4339769"/>
                </a:cubicBezTo>
                <a:lnTo>
                  <a:pt x="2561576" y="5783096"/>
                </a:lnTo>
                <a:lnTo>
                  <a:pt x="24164" y="4354881"/>
                </a:lnTo>
                <a:lnTo>
                  <a:pt x="0" y="1453765"/>
                </a:lnTo>
                <a:close/>
              </a:path>
            </a:pathLst>
          </a:custGeom>
        </p:spPr>
        <p:txBody>
          <a:bodyPr wrap="square" tIns="457200">
            <a:noAutofit/>
          </a:bodyPr>
          <a:lstStyle>
            <a:lvl1pPr marL="0" indent="0" algn="ctr">
              <a:buNone/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77113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2BC57-1D8D-9F59-24F9-1E8232279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829" y="507076"/>
            <a:ext cx="10515600" cy="1115434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47">
            <a:extLst>
              <a:ext uri="{FF2B5EF4-FFF2-40B4-BE49-F238E27FC236}">
                <a16:creationId xmlns:a16="http://schemas.microsoft.com/office/drawing/2014/main" id="{561744A6-D3EA-42C3-8E71-3BB8BA1E6149}"/>
              </a:ext>
            </a:extLst>
          </p:cNvPr>
          <p:cNvSpPr>
            <a:spLocks noGrp="1"/>
          </p:cNvSpPr>
          <p:nvPr>
            <p:ph type="chart" sz="quarter" idx="27" hasCustomPrompt="1"/>
          </p:nvPr>
        </p:nvSpPr>
        <p:spPr>
          <a:xfrm>
            <a:off x="587829" y="1622510"/>
            <a:ext cx="10889796" cy="415575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 altLang="zh-CN" dirty="0"/>
              <a:t>Click to edit master text style</a:t>
            </a:r>
            <a:endParaRPr lang="zh-CN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C82179-6F61-D1EC-D800-74B748B37F0E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803A51-0211-9F66-D20B-444BC94AA39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6768272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desig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4">
            <a:extLst>
              <a:ext uri="{FF2B5EF4-FFF2-40B4-BE49-F238E27FC236}">
                <a16:creationId xmlns:a16="http://schemas.microsoft.com/office/drawing/2014/main" id="{05751864-B11A-0286-13EA-2AC2A2C8D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709" y="721538"/>
            <a:ext cx="10889796" cy="141899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able placeholder">
            <a:extLst>
              <a:ext uri="{FF2B5EF4-FFF2-40B4-BE49-F238E27FC236}">
                <a16:creationId xmlns:a16="http://schemas.microsoft.com/office/drawing/2014/main" id="{CFC5FF09-DE50-4155-81A0-5DD9B700F205}"/>
              </a:ext>
            </a:extLst>
          </p:cNvPr>
          <p:cNvSpPr>
            <a:spLocks noGrp="1"/>
          </p:cNvSpPr>
          <p:nvPr>
            <p:ph type="tbl" sz="quarter" idx="27" hasCustomPrompt="1"/>
          </p:nvPr>
        </p:nvSpPr>
        <p:spPr>
          <a:xfrm>
            <a:off x="581709" y="1614198"/>
            <a:ext cx="10889796" cy="431785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 altLang="zh-CN" dirty="0"/>
              <a:t>Click to edit master text style</a:t>
            </a:r>
            <a:endParaRPr lang="zh-CN" altLang="en-US"/>
          </a:p>
        </p:txBody>
      </p:sp>
      <p:sp>
        <p:nvSpPr>
          <p:cNvPr id="9" name="Freeform: Shape 5">
            <a:extLst>
              <a:ext uri="{FF2B5EF4-FFF2-40B4-BE49-F238E27FC236}">
                <a16:creationId xmlns:a16="http://schemas.microsoft.com/office/drawing/2014/main" id="{3F619E6B-153E-B522-47EB-4104C405736C}"/>
              </a:ext>
            </a:extLst>
          </p:cNvPr>
          <p:cNvSpPr/>
          <p:nvPr userDrawn="1"/>
        </p:nvSpPr>
        <p:spPr>
          <a:xfrm>
            <a:off x="10551278" y="4665388"/>
            <a:ext cx="603952" cy="68174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87A7B3D-E004-6D6A-5979-8F1BADBC9237}"/>
              </a:ext>
            </a:extLst>
          </p:cNvPr>
          <p:cNvSpPr/>
          <p:nvPr userDrawn="1"/>
        </p:nvSpPr>
        <p:spPr>
          <a:xfrm>
            <a:off x="10524774" y="5146146"/>
            <a:ext cx="1667226" cy="1711855"/>
          </a:xfrm>
          <a:custGeom>
            <a:avLst/>
            <a:gdLst>
              <a:gd name="connsiteX0" fmla="*/ 998834 w 1667226"/>
              <a:gd name="connsiteY0" fmla="*/ 0 h 1711855"/>
              <a:gd name="connsiteX1" fmla="*/ 1667226 w 1667226"/>
              <a:gd name="connsiteY1" fmla="*/ 373790 h 1711855"/>
              <a:gd name="connsiteX2" fmla="*/ 1667226 w 1667226"/>
              <a:gd name="connsiteY2" fmla="*/ 1711855 h 1711855"/>
              <a:gd name="connsiteX3" fmla="*/ 48502 w 1667226"/>
              <a:gd name="connsiteY3" fmla="*/ 1711855 h 1711855"/>
              <a:gd name="connsiteX4" fmla="*/ 0 w 1667226"/>
              <a:gd name="connsiteY4" fmla="*/ 1684915 h 1711855"/>
              <a:gd name="connsiteX5" fmla="*/ 0 w 1667226"/>
              <a:gd name="connsiteY5" fmla="*/ 564300 h 1711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67226" h="1711855">
                <a:moveTo>
                  <a:pt x="998834" y="0"/>
                </a:moveTo>
                <a:lnTo>
                  <a:pt x="1667226" y="373790"/>
                </a:lnTo>
                <a:lnTo>
                  <a:pt x="1667226" y="1711855"/>
                </a:lnTo>
                <a:lnTo>
                  <a:pt x="48502" y="1711855"/>
                </a:lnTo>
                <a:lnTo>
                  <a:pt x="0" y="1684915"/>
                </a:lnTo>
                <a:lnTo>
                  <a:pt x="0" y="564300"/>
                </a:lnTo>
                <a:close/>
              </a:path>
            </a:pathLst>
          </a:cu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3" name="Freeform: Shape 11">
            <a:extLst>
              <a:ext uri="{FF2B5EF4-FFF2-40B4-BE49-F238E27FC236}">
                <a16:creationId xmlns:a16="http://schemas.microsoft.com/office/drawing/2014/main" id="{A4CA3A93-BDBF-112D-54A0-05BF6B06BCC1}"/>
              </a:ext>
            </a:extLst>
          </p:cNvPr>
          <p:cNvSpPr/>
          <p:nvPr userDrawn="1"/>
        </p:nvSpPr>
        <p:spPr>
          <a:xfrm>
            <a:off x="10177285" y="5347130"/>
            <a:ext cx="748554" cy="85636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F7A154B-D8F5-C1FB-307D-496380875BD1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28715E-D2CE-A33E-1A28-4E627F239BB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1212563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BF58E95-E9E1-28E6-FB2F-DE80889223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9079" y="1856195"/>
            <a:ext cx="4518122" cy="1688906"/>
          </a:xfrm>
        </p:spPr>
        <p:txBody>
          <a:bodyPr anchor="b">
            <a:noAutofit/>
          </a:bodyPr>
          <a:lstStyle>
            <a:lvl1pPr>
              <a:defRPr sz="2700">
                <a:latin typeface="+mn-lt"/>
              </a:defRPr>
            </a:lvl1pPr>
          </a:lstStyle>
          <a:p>
            <a:r>
              <a:rPr lang="en-US" dirty="0"/>
              <a:t>Click to edit </a:t>
            </a:r>
            <a:r>
              <a:rPr lang="en-US" altLang="zh-CN" dirty="0"/>
              <a:t>Text</a:t>
            </a:r>
            <a:r>
              <a:rPr lang="zh-CN" altLang="en-US" dirty="0"/>
              <a:t> </a:t>
            </a:r>
            <a:r>
              <a:rPr lang="en-US" dirty="0"/>
              <a:t>style</a:t>
            </a:r>
          </a:p>
        </p:txBody>
      </p:sp>
      <p:sp>
        <p:nvSpPr>
          <p:cNvPr id="11" name="subtitle 47">
            <a:extLst>
              <a:ext uri="{FF2B5EF4-FFF2-40B4-BE49-F238E27FC236}">
                <a16:creationId xmlns:a16="http://schemas.microsoft.com/office/drawing/2014/main" id="{3B45AD65-2B81-A368-E5F0-5C61D0B1DFE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095999" y="3695015"/>
            <a:ext cx="4672693" cy="168890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accent4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4" name="Freeform: Shape 5">
            <a:extLst>
              <a:ext uri="{FF2B5EF4-FFF2-40B4-BE49-F238E27FC236}">
                <a16:creationId xmlns:a16="http://schemas.microsoft.com/office/drawing/2014/main" id="{0CA4AA19-0D07-46AB-AC12-64054BBBB499}"/>
              </a:ext>
            </a:extLst>
          </p:cNvPr>
          <p:cNvSpPr/>
          <p:nvPr userDrawn="1"/>
        </p:nvSpPr>
        <p:spPr>
          <a:xfrm>
            <a:off x="3843559" y="722518"/>
            <a:ext cx="1244907" cy="140525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Freeform: Shape 6">
            <a:extLst>
              <a:ext uri="{FF2B5EF4-FFF2-40B4-BE49-F238E27FC236}">
                <a16:creationId xmlns:a16="http://schemas.microsoft.com/office/drawing/2014/main" id="{DF781D9E-0DF5-4DDA-84E6-35DFB054158C}"/>
              </a:ext>
            </a:extLst>
          </p:cNvPr>
          <p:cNvSpPr/>
          <p:nvPr userDrawn="1"/>
        </p:nvSpPr>
        <p:spPr>
          <a:xfrm>
            <a:off x="1223929" y="1436914"/>
            <a:ext cx="2857005" cy="326977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600" dirty="0"/>
          </a:p>
        </p:txBody>
      </p:sp>
      <p:sp>
        <p:nvSpPr>
          <p:cNvPr id="6" name="Freeform: Shape 7">
            <a:extLst>
              <a:ext uri="{FF2B5EF4-FFF2-40B4-BE49-F238E27FC236}">
                <a16:creationId xmlns:a16="http://schemas.microsoft.com/office/drawing/2014/main" id="{86BA1075-E23C-4BC9-8F67-B2E408F864D2}"/>
              </a:ext>
            </a:extLst>
          </p:cNvPr>
          <p:cNvSpPr/>
          <p:nvPr userDrawn="1"/>
        </p:nvSpPr>
        <p:spPr>
          <a:xfrm>
            <a:off x="758702" y="3457554"/>
            <a:ext cx="1208037" cy="138175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Freeform: Shape 11">
            <a:extLst>
              <a:ext uri="{FF2B5EF4-FFF2-40B4-BE49-F238E27FC236}">
                <a16:creationId xmlns:a16="http://schemas.microsoft.com/office/drawing/2014/main" id="{B2A4CA75-D17E-243B-9C56-A63C75AF6D56}"/>
              </a:ext>
            </a:extLst>
          </p:cNvPr>
          <p:cNvSpPr/>
          <p:nvPr userDrawn="1"/>
        </p:nvSpPr>
        <p:spPr>
          <a:xfrm>
            <a:off x="2917915" y="4662164"/>
            <a:ext cx="663381" cy="75892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64077E-956B-EA3A-700F-A833D82341FE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>
            <a:noAutofit/>
          </a:bodyPr>
          <a:lstStyle/>
          <a:p>
            <a:endParaRPr lang="en-US" noProof="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ED455D4-27F3-B6AD-2A20-7475F307E5E4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1256412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am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Placeholder 4">
            <a:extLst>
              <a:ext uri="{FF2B5EF4-FFF2-40B4-BE49-F238E27FC236}">
                <a16:creationId xmlns:a16="http://schemas.microsoft.com/office/drawing/2014/main" id="{DCA6F28B-ACF1-D3CB-8968-4F64BEA02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0" name="Content placeholder 47">
            <a:extLst>
              <a:ext uri="{FF2B5EF4-FFF2-40B4-BE49-F238E27FC236}">
                <a16:creationId xmlns:a16="http://schemas.microsoft.com/office/drawing/2014/main" id="{E2F72F6F-0172-47B0-8D9E-0EED383332E2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1114798" y="2560353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52" name="Content placeholder 47" descr="Click icon to add picture">
            <a:extLst>
              <a:ext uri="{FF2B5EF4-FFF2-40B4-BE49-F238E27FC236}">
                <a16:creationId xmlns:a16="http://schemas.microsoft.com/office/drawing/2014/main" id="{2369DDD8-CFC2-4980-A0DB-411AA173B47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214003" y="476428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3" name="Content placeholder 47">
            <a:extLst>
              <a:ext uri="{FF2B5EF4-FFF2-40B4-BE49-F238E27FC236}">
                <a16:creationId xmlns:a16="http://schemas.microsoft.com/office/drawing/2014/main" id="{B66AC261-5929-40D2-A646-8F16675DE38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214003" y="5295180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1" name="Content placeholder 47">
            <a:extLst>
              <a:ext uri="{FF2B5EF4-FFF2-40B4-BE49-F238E27FC236}">
                <a16:creationId xmlns:a16="http://schemas.microsoft.com/office/drawing/2014/main" id="{B33A9FB2-1610-4389-B352-D99255F77BEC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3623536" y="1840730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1" name="Content placeholder 47" descr="Click icon to add picture">
            <a:extLst>
              <a:ext uri="{FF2B5EF4-FFF2-40B4-BE49-F238E27FC236}">
                <a16:creationId xmlns:a16="http://schemas.microsoft.com/office/drawing/2014/main" id="{DEE851A8-3FB7-B319-A053-BE08A45763C5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3720440" y="4045832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2" name="Content placeholder 47">
            <a:extLst>
              <a:ext uri="{FF2B5EF4-FFF2-40B4-BE49-F238E27FC236}">
                <a16:creationId xmlns:a16="http://schemas.microsoft.com/office/drawing/2014/main" id="{5743B59B-3EAA-B249-07CE-9C9C5B0B6AB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3720440" y="4576723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2" name="Content placeholder 47">
            <a:extLst>
              <a:ext uri="{FF2B5EF4-FFF2-40B4-BE49-F238E27FC236}">
                <a16:creationId xmlns:a16="http://schemas.microsoft.com/office/drawing/2014/main" id="{0AC60B87-71AC-4AA8-9AE7-B3B427BACB12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6113401" y="2560353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19" name="Content placeholder 47" descr="Click icon to add picture">
            <a:extLst>
              <a:ext uri="{FF2B5EF4-FFF2-40B4-BE49-F238E27FC236}">
                <a16:creationId xmlns:a16="http://schemas.microsoft.com/office/drawing/2014/main" id="{110FBA5D-2CEB-4D44-16CA-0F24099B1401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218710" y="476428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:a16="http://schemas.microsoft.com/office/drawing/2014/main" id="{2108E774-D145-FA07-58F1-7DB37A30A59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218710" y="5295180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3" name="Content placeholder 47">
            <a:extLst>
              <a:ext uri="{FF2B5EF4-FFF2-40B4-BE49-F238E27FC236}">
                <a16:creationId xmlns:a16="http://schemas.microsoft.com/office/drawing/2014/main" id="{05B25D7D-82BA-4FF5-9C92-4AD181847515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8500328" y="1836331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5" name="Content placeholder 47" descr="Click icon to add picture">
            <a:extLst>
              <a:ext uri="{FF2B5EF4-FFF2-40B4-BE49-F238E27FC236}">
                <a16:creationId xmlns:a16="http://schemas.microsoft.com/office/drawing/2014/main" id="{A9C2624B-E6E6-C673-E8FF-F4BF909C3AC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635340" y="4045832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6" name="Content placeholder 47">
            <a:extLst>
              <a:ext uri="{FF2B5EF4-FFF2-40B4-BE49-F238E27FC236}">
                <a16:creationId xmlns:a16="http://schemas.microsoft.com/office/drawing/2014/main" id="{A003837A-CCD7-3699-D86F-CB884CA4C675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635340" y="4576723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9028585-56FF-7B3D-783D-D06964F7C099}"/>
              </a:ext>
            </a:extLst>
          </p:cNvPr>
          <p:cNvSpPr>
            <a:spLocks noGrp="1"/>
          </p:cNvSpPr>
          <p:nvPr>
            <p:ph type="ftr" sz="quarter" idx="58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090978-DDC9-0FA2-2CFD-733C8B854F3C}"/>
              </a:ext>
            </a:extLst>
          </p:cNvPr>
          <p:cNvSpPr>
            <a:spLocks noGrp="1"/>
          </p:cNvSpPr>
          <p:nvPr>
            <p:ph type="sldNum" sz="quarter" idx="59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263683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 Team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B92FA2A-46BA-2A19-C3CE-EC6985867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574" y="2367293"/>
            <a:ext cx="3909993" cy="3629708"/>
          </a:xfrm>
        </p:spPr>
        <p:txBody>
          <a:bodyPr anchor="t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Content placeholder 47">
            <a:extLst>
              <a:ext uri="{FF2B5EF4-FFF2-40B4-BE49-F238E27FC236}">
                <a16:creationId xmlns:a16="http://schemas.microsoft.com/office/drawing/2014/main" id="{BF9EDF7D-3BB1-43C0-92BB-091CCC520477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4269796" y="436455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39" name="文本占位符 47" descr="Click icon to add picture">
            <a:extLst>
              <a:ext uri="{FF2B5EF4-FFF2-40B4-BE49-F238E27FC236}">
                <a16:creationId xmlns:a16="http://schemas.microsoft.com/office/drawing/2014/main" id="{15896C2C-7C25-4BC0-AF9B-DF590A2909A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520210" y="522515"/>
            <a:ext cx="2289842" cy="626551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0" name="Content placeholder 47">
            <a:extLst>
              <a:ext uri="{FF2B5EF4-FFF2-40B4-BE49-F238E27FC236}">
                <a16:creationId xmlns:a16="http://schemas.microsoft.com/office/drawing/2014/main" id="{CAC554EF-FF8F-4055-A716-E82F461413B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520211" y="1165881"/>
            <a:ext cx="2289842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1400" b="0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56" name="Content placeholder 47">
            <a:extLst>
              <a:ext uri="{FF2B5EF4-FFF2-40B4-BE49-F238E27FC236}">
                <a16:creationId xmlns:a16="http://schemas.microsoft.com/office/drawing/2014/main" id="{4F0742C0-A9F2-4886-B17E-6915399483C3}"/>
              </a:ext>
            </a:extLst>
          </p:cNvPr>
          <p:cNvSpPr>
            <a:spLocks noGrp="1"/>
          </p:cNvSpPr>
          <p:nvPr>
            <p:ph type="pic" sz="quarter" idx="72"/>
          </p:nvPr>
        </p:nvSpPr>
        <p:spPr>
          <a:xfrm>
            <a:off x="8059916" y="436455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1" name="Content placeholder 47" descr="Click icon to add picture">
            <a:extLst>
              <a:ext uri="{FF2B5EF4-FFF2-40B4-BE49-F238E27FC236}">
                <a16:creationId xmlns:a16="http://schemas.microsoft.com/office/drawing/2014/main" id="{CE3DC674-39AB-43B9-AC30-97A68D221596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309889" y="642667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2" name="Content placeholder 47">
            <a:extLst>
              <a:ext uri="{FF2B5EF4-FFF2-40B4-BE49-F238E27FC236}">
                <a16:creationId xmlns:a16="http://schemas.microsoft.com/office/drawing/2014/main" id="{F12189CA-0E22-41A5-91FD-03761860993D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309891" y="1165881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48" name="Content placeholder 47">
            <a:extLst>
              <a:ext uri="{FF2B5EF4-FFF2-40B4-BE49-F238E27FC236}">
                <a16:creationId xmlns:a16="http://schemas.microsoft.com/office/drawing/2014/main" id="{A962C62E-F92F-445A-9243-8B433747A548}"/>
              </a:ext>
            </a:extLst>
          </p:cNvPr>
          <p:cNvSpPr>
            <a:spLocks noGrp="1"/>
          </p:cNvSpPr>
          <p:nvPr>
            <p:ph type="pic" sz="quarter" idx="69"/>
          </p:nvPr>
        </p:nvSpPr>
        <p:spPr>
          <a:xfrm>
            <a:off x="4269796" y="2004222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3" name="Content placeholder 47" descr="Click icon to add picture">
            <a:extLst>
              <a:ext uri="{FF2B5EF4-FFF2-40B4-BE49-F238E27FC236}">
                <a16:creationId xmlns:a16="http://schemas.microsoft.com/office/drawing/2014/main" id="{DE6F9463-BB2D-43FC-BE8F-21D3F9A2539C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5520210" y="2105171"/>
            <a:ext cx="2193021" cy="61741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4" name="Content placeholder 47">
            <a:extLst>
              <a:ext uri="{FF2B5EF4-FFF2-40B4-BE49-F238E27FC236}">
                <a16:creationId xmlns:a16="http://schemas.microsoft.com/office/drawing/2014/main" id="{7DF27694-08A2-4530-B763-5A9B9D4DC6E0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5520212" y="2739721"/>
            <a:ext cx="2193021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61" name="Content placeholder 47">
            <a:extLst>
              <a:ext uri="{FF2B5EF4-FFF2-40B4-BE49-F238E27FC236}">
                <a16:creationId xmlns:a16="http://schemas.microsoft.com/office/drawing/2014/main" id="{2EA753B3-D0BB-4484-85D1-E28345D99F4C}"/>
              </a:ext>
            </a:extLst>
          </p:cNvPr>
          <p:cNvSpPr>
            <a:spLocks noGrp="1"/>
          </p:cNvSpPr>
          <p:nvPr>
            <p:ph type="pic" sz="quarter" idx="73"/>
          </p:nvPr>
        </p:nvSpPr>
        <p:spPr>
          <a:xfrm>
            <a:off x="8059916" y="2004222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 dirty="0"/>
          </a:p>
        </p:txBody>
      </p:sp>
      <p:sp>
        <p:nvSpPr>
          <p:cNvPr id="45" name="Content placeholder 47" descr="Click icon to add picture">
            <a:extLst>
              <a:ext uri="{FF2B5EF4-FFF2-40B4-BE49-F238E27FC236}">
                <a16:creationId xmlns:a16="http://schemas.microsoft.com/office/drawing/2014/main" id="{20398AA4-3D68-487D-BE7C-9F1D45E3F5FF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9309890" y="2032203"/>
            <a:ext cx="2098039" cy="70114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6" name="Content placeholder 47">
            <a:extLst>
              <a:ext uri="{FF2B5EF4-FFF2-40B4-BE49-F238E27FC236}">
                <a16:creationId xmlns:a16="http://schemas.microsoft.com/office/drawing/2014/main" id="{6B623D7A-5E96-42AB-9B1F-14E445503187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9309890" y="2746407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49" name="Content placeholder 47">
            <a:extLst>
              <a:ext uri="{FF2B5EF4-FFF2-40B4-BE49-F238E27FC236}">
                <a16:creationId xmlns:a16="http://schemas.microsoft.com/office/drawing/2014/main" id="{EAA5B0EA-1F3B-4D8B-9BB9-F9037A393705}"/>
              </a:ext>
            </a:extLst>
          </p:cNvPr>
          <p:cNvSpPr>
            <a:spLocks noGrp="1"/>
          </p:cNvSpPr>
          <p:nvPr>
            <p:ph type="pic" sz="quarter" idx="70"/>
          </p:nvPr>
        </p:nvSpPr>
        <p:spPr>
          <a:xfrm>
            <a:off x="4269796" y="3571991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7" name="Content placeholder 47" descr="Click icon to add picture">
            <a:extLst>
              <a:ext uri="{FF2B5EF4-FFF2-40B4-BE49-F238E27FC236}">
                <a16:creationId xmlns:a16="http://schemas.microsoft.com/office/drawing/2014/main" id="{2C93687D-1E42-4B01-9F16-9FA098CE1153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5520210" y="3775516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0" name="Content placeholder 47">
            <a:extLst>
              <a:ext uri="{FF2B5EF4-FFF2-40B4-BE49-F238E27FC236}">
                <a16:creationId xmlns:a16="http://schemas.microsoft.com/office/drawing/2014/main" id="{7AB91474-458B-45F7-9773-FA375C2CF7FD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5520211" y="4312077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62" name="Content placeholder 47">
            <a:extLst>
              <a:ext uri="{FF2B5EF4-FFF2-40B4-BE49-F238E27FC236}">
                <a16:creationId xmlns:a16="http://schemas.microsoft.com/office/drawing/2014/main" id="{52E587E7-A09A-4FB2-8774-8073E737F106}"/>
              </a:ext>
            </a:extLst>
          </p:cNvPr>
          <p:cNvSpPr>
            <a:spLocks noGrp="1"/>
          </p:cNvSpPr>
          <p:nvPr>
            <p:ph type="pic" sz="quarter" idx="74"/>
          </p:nvPr>
        </p:nvSpPr>
        <p:spPr>
          <a:xfrm>
            <a:off x="8059916" y="3571991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51" name="Content placeholder 47" descr="Click icon to add picture">
            <a:extLst>
              <a:ext uri="{FF2B5EF4-FFF2-40B4-BE49-F238E27FC236}">
                <a16:creationId xmlns:a16="http://schemas.microsoft.com/office/drawing/2014/main" id="{FBF01DC7-D684-4484-B2AA-B50F7B1A00DA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9309889" y="3775516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2" name="Content placeholder 47">
            <a:extLst>
              <a:ext uri="{FF2B5EF4-FFF2-40B4-BE49-F238E27FC236}">
                <a16:creationId xmlns:a16="http://schemas.microsoft.com/office/drawing/2014/main" id="{6046C90F-8A25-4E70-9BC9-4496C6B94EBC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9309891" y="4312077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55" name="Content placeholder 47">
            <a:extLst>
              <a:ext uri="{FF2B5EF4-FFF2-40B4-BE49-F238E27FC236}">
                <a16:creationId xmlns:a16="http://schemas.microsoft.com/office/drawing/2014/main" id="{D05B9A22-6B21-40BB-BBC1-9586C432A97B}"/>
              </a:ext>
            </a:extLst>
          </p:cNvPr>
          <p:cNvSpPr>
            <a:spLocks noGrp="1"/>
          </p:cNvSpPr>
          <p:nvPr>
            <p:ph type="pic" sz="quarter" idx="71"/>
          </p:nvPr>
        </p:nvSpPr>
        <p:spPr>
          <a:xfrm>
            <a:off x="4269796" y="5153614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53" name="Content placeholder 47" descr="Click icon to add picture">
            <a:extLst>
              <a:ext uri="{FF2B5EF4-FFF2-40B4-BE49-F238E27FC236}">
                <a16:creationId xmlns:a16="http://schemas.microsoft.com/office/drawing/2014/main" id="{F5E2B418-8D0E-4995-A3ED-4348C6F4A1AF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5520210" y="536944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8" name="Content placeholder 47">
            <a:extLst>
              <a:ext uri="{FF2B5EF4-FFF2-40B4-BE49-F238E27FC236}">
                <a16:creationId xmlns:a16="http://schemas.microsoft.com/office/drawing/2014/main" id="{90A2A6E4-4D11-4F28-9D68-BC28580EBC05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5520211" y="5901594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63" name="Content placeholder 47">
            <a:extLst>
              <a:ext uri="{FF2B5EF4-FFF2-40B4-BE49-F238E27FC236}">
                <a16:creationId xmlns:a16="http://schemas.microsoft.com/office/drawing/2014/main" id="{A74DEBE4-2F74-4EB7-9501-8D37A3151B2A}"/>
              </a:ext>
            </a:extLst>
          </p:cNvPr>
          <p:cNvSpPr>
            <a:spLocks noGrp="1"/>
          </p:cNvSpPr>
          <p:nvPr>
            <p:ph type="pic" sz="quarter" idx="75"/>
          </p:nvPr>
        </p:nvSpPr>
        <p:spPr>
          <a:xfrm>
            <a:off x="8059916" y="5153614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59" name="Content placeholder 47" descr="Click icon to add picture">
            <a:extLst>
              <a:ext uri="{FF2B5EF4-FFF2-40B4-BE49-F238E27FC236}">
                <a16:creationId xmlns:a16="http://schemas.microsoft.com/office/drawing/2014/main" id="{070D69EE-1032-4604-B201-FD13AE846E9E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9313612" y="536944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60" name="Content placeholder 47">
            <a:extLst>
              <a:ext uri="{FF2B5EF4-FFF2-40B4-BE49-F238E27FC236}">
                <a16:creationId xmlns:a16="http://schemas.microsoft.com/office/drawing/2014/main" id="{B65187B8-CD7A-46B0-A851-E2456586E758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9309891" y="5901594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964988-2386-5A15-B085-00BD5D58E53C}"/>
              </a:ext>
            </a:extLst>
          </p:cNvPr>
          <p:cNvSpPr>
            <a:spLocks noGrp="1"/>
          </p:cNvSpPr>
          <p:nvPr>
            <p:ph type="ftr" sz="quarter" idx="76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2CC095-C330-BF75-42CE-50A46EAD82C5}"/>
              </a:ext>
            </a:extLst>
          </p:cNvPr>
          <p:cNvSpPr>
            <a:spLocks noGrp="1"/>
          </p:cNvSpPr>
          <p:nvPr>
            <p:ph type="sldNum" sz="quarter" idx="77"/>
          </p:nvPr>
        </p:nvSpPr>
        <p:spPr/>
        <p:txBody>
          <a:bodyPr>
            <a:noAutofit/>
          </a:bodyPr>
          <a:lstStyle>
            <a:lvl1pPr>
              <a:defRPr b="0"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7431174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47">
            <a:extLst>
              <a:ext uri="{FF2B5EF4-FFF2-40B4-BE49-F238E27FC236}">
                <a16:creationId xmlns:a16="http://schemas.microsoft.com/office/drawing/2014/main" id="{28B6388A-37D2-4382-A7FC-9B9A76BDE8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94169" y="6217920"/>
            <a:ext cx="458592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6"/>
                </a:solidFill>
                <a:latin typeface="+mn-lt"/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8CB8A3D-9A54-FD7C-F6A5-B33E6C891A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itle Placeholder 4">
            <a:extLst>
              <a:ext uri="{FF2B5EF4-FFF2-40B4-BE49-F238E27FC236}">
                <a16:creationId xmlns:a16="http://schemas.microsoft.com/office/drawing/2014/main" id="{F38A7675-78A2-B642-22AF-B98514C68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176125D-E69D-E2ED-1549-3D67DBD487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632" y="621792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6"/>
                </a:solidFill>
                <a:latin typeface="+mn-lt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0574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52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8" r:id="rId11"/>
    <p:sldLayoutId id="2147483661" r:id="rId12"/>
    <p:sldLayoutId id="2147483662" r:id="rId13"/>
    <p:sldLayoutId id="2147483663" r:id="rId14"/>
    <p:sldLayoutId id="2147483664" r:id="rId15"/>
    <p:sldLayoutId id="2147483665" r:id="rId1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accent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032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5640" userDrawn="1">
          <p15:clr>
            <a:srgbClr val="F26B43"/>
          </p15:clr>
        </p15:guide>
        <p15:guide id="4" pos="1656" userDrawn="1">
          <p15:clr>
            <a:srgbClr val="F26B43"/>
          </p15:clr>
        </p15:guide>
        <p15:guide id="5" pos="520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5.PNG"/><Relationship Id="rId4" Type="http://schemas.openxmlformats.org/officeDocument/2006/relationships/image" Target="../media/image24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4.jpg"/><Relationship Id="rId4" Type="http://schemas.openxmlformats.org/officeDocument/2006/relationships/image" Target="../media/image33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44.pn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3.png"/><Relationship Id="rId5" Type="http://schemas.openxmlformats.org/officeDocument/2006/relationships/image" Target="../media/image42.jpeg"/><Relationship Id="rId4" Type="http://schemas.openxmlformats.org/officeDocument/2006/relationships/image" Target="../media/image41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3" Type="http://schemas.openxmlformats.org/officeDocument/2006/relationships/image" Target="../media/image4.png"/><Relationship Id="rId7" Type="http://schemas.openxmlformats.org/officeDocument/2006/relationships/image" Target="../media/image8.jp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jp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43.png"/><Relationship Id="rId4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0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placeholder 29">
            <a:extLst>
              <a:ext uri="{FF2B5EF4-FFF2-40B4-BE49-F238E27FC236}">
                <a16:creationId xmlns:a16="http://schemas.microsoft.com/office/drawing/2014/main" id="{18C88B4D-F554-49C2-A23C-DFE94D4C835B}"/>
              </a:ext>
            </a:extLst>
          </p:cNvPr>
          <p:cNvPicPr>
            <a:picLocks noGrp="1" noChangeAspect="1"/>
          </p:cNvPicPr>
          <p:nvPr>
            <p:ph type="pic" sz="quarter" idx="47"/>
          </p:nvPr>
        </p:nvPicPr>
        <p:blipFill>
          <a:blip r:embed="rId2"/>
          <a:srcRect l="5112" r="5112"/>
          <a:stretch/>
        </p:blipFill>
        <p:spPr>
          <a:xfrm>
            <a:off x="0" y="1308516"/>
            <a:ext cx="4405503" cy="5066346"/>
          </a:xfrm>
          <a:gradFill>
            <a:gsLst>
              <a:gs pos="38000">
                <a:srgbClr val="19AFE2"/>
              </a:gs>
              <a:gs pos="61000">
                <a:srgbClr val="F79626">
                  <a:lumMod val="69000"/>
                  <a:lumOff val="31000"/>
                </a:srgbClr>
              </a:gs>
              <a:gs pos="55000">
                <a:schemeClr val="accent1">
                  <a:lumMod val="5000"/>
                  <a:lumOff val="95000"/>
                </a:schemeClr>
              </a:gs>
            </a:gsLst>
            <a:lin ang="0" scaled="1"/>
          </a:gradFill>
        </p:spPr>
      </p:pic>
      <p:sp>
        <p:nvSpPr>
          <p:cNvPr id="10" name="Freeform: Shape 11">
            <a:extLst>
              <a:ext uri="{FF2B5EF4-FFF2-40B4-BE49-F238E27FC236}">
                <a16:creationId xmlns:a16="http://schemas.microsoft.com/office/drawing/2014/main" id="{01A79B69-242C-3AEB-4A42-7A606A54C6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385945" y="2045156"/>
            <a:ext cx="1637958" cy="187385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tx2">
                <a:lumMod val="50000"/>
                <a:lumOff val="5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14" name="Freeform: Shape 11">
            <a:extLst>
              <a:ext uri="{FF2B5EF4-FFF2-40B4-BE49-F238E27FC236}">
                <a16:creationId xmlns:a16="http://schemas.microsoft.com/office/drawing/2014/main" id="{E5D4DE6D-89C8-6FFF-287D-3F3BAD416C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566966" y="3461595"/>
            <a:ext cx="1637958" cy="187385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  <a:alpha val="50196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518EDA2-FE61-92F8-6749-7E4F6014FFFE}"/>
              </a:ext>
            </a:extLst>
          </p:cNvPr>
          <p:cNvSpPr txBox="1">
            <a:spLocks/>
          </p:cNvSpPr>
          <p:nvPr/>
        </p:nvSpPr>
        <p:spPr>
          <a:xfrm>
            <a:off x="844679" y="461256"/>
            <a:ext cx="10321047" cy="21480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IOT BASED AUTOMATED ATTENDANCE COLLECTION DEVICE AND SYSTEM FOR CLASS ROOM SETTINGS</a:t>
            </a:r>
            <a:endParaRPr lang="en-US" sz="6600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C08B95D0-C577-9DC8-7F3D-3EA94909A9EB}"/>
              </a:ext>
            </a:extLst>
          </p:cNvPr>
          <p:cNvSpPr txBox="1">
            <a:spLocks/>
          </p:cNvSpPr>
          <p:nvPr/>
        </p:nvSpPr>
        <p:spPr>
          <a:xfrm>
            <a:off x="7679483" y="5108364"/>
            <a:ext cx="1758167" cy="827881"/>
          </a:xfrm>
          <a:prstGeom prst="rect">
            <a:avLst/>
          </a:prstGeom>
        </p:spPr>
        <p:txBody>
          <a:bodyPr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900" b="1" cap="all" dirty="0">
                <a:solidFill>
                  <a:schemeClr val="tx1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Supervisor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Eng. R. </a:t>
            </a:r>
            <a:r>
              <a:rPr lang="en-US" sz="2400" dirty="0" err="1">
                <a:solidFill>
                  <a:schemeClr val="tx1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Valluvan</a:t>
            </a:r>
            <a:endParaRPr lang="en-US" sz="2400" dirty="0">
              <a:solidFill>
                <a:schemeClr val="tx1"/>
              </a:solidFill>
              <a:latin typeface="Candara" panose="020E0502030303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178E136-0548-4D9E-F82B-14E9F962FDDC}"/>
              </a:ext>
            </a:extLst>
          </p:cNvPr>
          <p:cNvSpPr txBox="1">
            <a:spLocks/>
          </p:cNvSpPr>
          <p:nvPr/>
        </p:nvSpPr>
        <p:spPr>
          <a:xfrm>
            <a:off x="1248387" y="2262323"/>
            <a:ext cx="10098934" cy="93665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800" b="0" i="0" dirty="0">
                <a:effectLst/>
                <a:latin typeface="Söhne"/>
              </a:rPr>
              <a:t>Revolutionizing Attendance: </a:t>
            </a:r>
          </a:p>
          <a:p>
            <a:pPr algn="ctr"/>
            <a:r>
              <a:rPr lang="en-US" sz="1800" b="0" i="0" dirty="0">
                <a:effectLst/>
                <a:latin typeface="Söhne"/>
              </a:rPr>
              <a:t>Empowering Classroom Efficiency with IoT Automation</a:t>
            </a: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992E57EB-2566-7151-4330-5C35E87B87E1}"/>
              </a:ext>
            </a:extLst>
          </p:cNvPr>
          <p:cNvSpPr txBox="1">
            <a:spLocks/>
          </p:cNvSpPr>
          <p:nvPr/>
        </p:nvSpPr>
        <p:spPr>
          <a:xfrm>
            <a:off x="924969" y="3046300"/>
            <a:ext cx="10098934" cy="93665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2800" dirty="0"/>
              <a:t>Undergraduate Research Project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8B50871C-09D4-F06B-F2A0-7230085CAA4D}"/>
              </a:ext>
            </a:extLst>
          </p:cNvPr>
          <p:cNvSpPr txBox="1">
            <a:spLocks/>
          </p:cNvSpPr>
          <p:nvPr/>
        </p:nvSpPr>
        <p:spPr>
          <a:xfrm>
            <a:off x="1987076" y="5335454"/>
            <a:ext cx="286591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000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sz="2400" b="0" kern="1200" cap="all" baseline="0" dirty="0">
                <a:solidFill>
                  <a:schemeClr val="tx1"/>
                </a:solidFill>
                <a:effectLst/>
                <a:latin typeface="Candara" panose="020E0502030303020204" pitchFamily="34" charset="0"/>
                <a:cs typeface="Times New Roman" panose="02020603050405020304" pitchFamily="18" charset="0"/>
              </a:rPr>
              <a:t>group</a:t>
            </a:r>
            <a:br>
              <a:rPr lang="en-US" sz="2400" b="0" kern="1200" cap="all" baseline="0" dirty="0">
                <a:solidFill>
                  <a:schemeClr val="tx1"/>
                </a:solidFill>
                <a:effectLst/>
                <a:latin typeface="Candara" panose="020E0502030303020204" pitchFamily="34" charset="0"/>
                <a:cs typeface="Times New Roman" panose="02020603050405020304" pitchFamily="18" charset="0"/>
              </a:rPr>
            </a:br>
            <a:r>
              <a:rPr lang="en-US" sz="1500" b="0" kern="1200" cap="all" baseline="0" dirty="0">
                <a:solidFill>
                  <a:schemeClr val="tx1"/>
                </a:solidFill>
                <a:effectLst/>
                <a:latin typeface="Candara" panose="020E0502030303020204" pitchFamily="34" charset="0"/>
                <a:cs typeface="Times New Roman" panose="02020603050405020304" pitchFamily="18" charset="0"/>
              </a:rPr>
              <a:t>Ahamed </a:t>
            </a:r>
            <a:r>
              <a:rPr lang="en-US" sz="1500" b="0" kern="1200" cap="all" baseline="0" dirty="0" err="1">
                <a:solidFill>
                  <a:schemeClr val="tx1"/>
                </a:solidFill>
                <a:effectLst/>
                <a:latin typeface="Candara" panose="020E0502030303020204" pitchFamily="34" charset="0"/>
                <a:cs typeface="Times New Roman" panose="02020603050405020304" pitchFamily="18" charset="0"/>
              </a:rPr>
              <a:t>mza</a:t>
            </a:r>
            <a:r>
              <a:rPr lang="en-US" sz="1500" dirty="0">
                <a:solidFill>
                  <a:schemeClr val="tx1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              </a:t>
            </a:r>
            <a:r>
              <a:rPr lang="en-US" sz="1500" b="0" kern="1200" cap="all" baseline="0" dirty="0">
                <a:solidFill>
                  <a:schemeClr val="tx1"/>
                </a:solidFill>
                <a:effectLst/>
                <a:latin typeface="Candara" panose="020E0502030303020204" pitchFamily="34" charset="0"/>
                <a:cs typeface="Times New Roman" panose="02020603050405020304" pitchFamily="18" charset="0"/>
              </a:rPr>
              <a:t> 2019e005</a:t>
            </a:r>
          </a:p>
          <a:p>
            <a:pPr algn="l">
              <a:lnSpc>
                <a:spcPct val="100000"/>
              </a:lnSpc>
            </a:pPr>
            <a:r>
              <a:rPr lang="en-US" sz="1500" dirty="0">
                <a:solidFill>
                  <a:schemeClr val="tx1"/>
                </a:solidFill>
                <a:latin typeface="Candara" panose="020E0502030303020204" pitchFamily="34" charset="0"/>
                <a:ea typeface="+mj-ea"/>
                <a:cs typeface="Times New Roman" panose="02020603050405020304" pitchFamily="18" charset="0"/>
              </a:rPr>
              <a:t>Ahsanullah </a:t>
            </a:r>
            <a:r>
              <a:rPr lang="en-US" sz="1500" dirty="0" err="1">
                <a:solidFill>
                  <a:schemeClr val="tx1"/>
                </a:solidFill>
                <a:latin typeface="Candara" panose="020E0502030303020204" pitchFamily="34" charset="0"/>
                <a:ea typeface="+mj-ea"/>
                <a:cs typeface="Times New Roman" panose="02020603050405020304" pitchFamily="18" charset="0"/>
              </a:rPr>
              <a:t>mrm</a:t>
            </a:r>
            <a:r>
              <a:rPr lang="en-US" sz="1500" dirty="0">
                <a:solidFill>
                  <a:schemeClr val="tx1"/>
                </a:solidFill>
                <a:latin typeface="Candara" panose="020E0502030303020204" pitchFamily="34" charset="0"/>
                <a:ea typeface="+mj-ea"/>
                <a:cs typeface="Times New Roman" panose="02020603050405020304" pitchFamily="18" charset="0"/>
              </a:rPr>
              <a:t>    2019e006</a:t>
            </a:r>
            <a:endParaRPr lang="en-US" sz="1500" b="0" kern="1200" cap="all" baseline="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6F7A301-BC72-A427-A499-C1713C925D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8999" y="4120990"/>
            <a:ext cx="1815255" cy="1815255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Slide Number Placeholder 9">
            <a:extLst>
              <a:ext uri="{FF2B5EF4-FFF2-40B4-BE49-F238E27FC236}">
                <a16:creationId xmlns:a16="http://schemas.microsoft.com/office/drawing/2014/main" id="{F8C489C5-3E75-456D-D250-C7199760FCBA}"/>
              </a:ext>
            </a:extLst>
          </p:cNvPr>
          <p:cNvSpPr txBox="1">
            <a:spLocks/>
          </p:cNvSpPr>
          <p:nvPr/>
        </p:nvSpPr>
        <p:spPr>
          <a:xfrm>
            <a:off x="11347321" y="6374862"/>
            <a:ext cx="458592" cy="365125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FEACEE-25B4-4A2D-B147-27296E36371D}" type="slidenum">
              <a:rPr lang="en-US" altLang="zh-CN" sz="1600" smtClean="0"/>
              <a:pPr/>
              <a:t>1</a:t>
            </a:fld>
            <a:endParaRPr lang="en-US" altLang="zh-CN" sz="1600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3FA2A666-F084-F822-0FEE-39FCA169AFF8}"/>
              </a:ext>
            </a:extLst>
          </p:cNvPr>
          <p:cNvSpPr txBox="1">
            <a:spLocks/>
          </p:cNvSpPr>
          <p:nvPr/>
        </p:nvSpPr>
        <p:spPr>
          <a:xfrm>
            <a:off x="9539254" y="5062870"/>
            <a:ext cx="2148382" cy="1655762"/>
          </a:xfrm>
          <a:prstGeom prst="rect">
            <a:avLst/>
          </a:prstGeom>
        </p:spPr>
        <p:txBody>
          <a:bodyPr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400" b="1" cap="all" dirty="0">
                <a:solidFill>
                  <a:schemeClr val="tx1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Co-supervisor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Eng. </a:t>
            </a:r>
            <a:r>
              <a:rPr lang="en-US" sz="2400" dirty="0" err="1">
                <a:solidFill>
                  <a:schemeClr val="tx1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Proff</a:t>
            </a:r>
            <a:r>
              <a:rPr lang="en-US" sz="26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. K. Ahilan </a:t>
            </a:r>
          </a:p>
          <a:p>
            <a:pPr>
              <a:lnSpc>
                <a:spcPct val="150000"/>
              </a:lnSpc>
            </a:pPr>
            <a:r>
              <a:rPr lang="en-US" sz="26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Eng. </a:t>
            </a:r>
            <a:r>
              <a:rPr lang="en-US" sz="2600" dirty="0" err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Pravina</a:t>
            </a:r>
            <a:endParaRPr lang="en-US" sz="2600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84479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6000">
              <a:schemeClr val="accent2">
                <a:lumMod val="20000"/>
                <a:lumOff val="80000"/>
              </a:schemeClr>
            </a:gs>
            <a:gs pos="37000">
              <a:srgbClr val="DDE5F4"/>
            </a:gs>
            <a:gs pos="63000">
              <a:srgbClr val="19AFE2">
                <a:alpha val="34000"/>
              </a:srgbClr>
            </a:gs>
            <a:gs pos="0">
              <a:schemeClr val="accent1">
                <a:lumMod val="5000"/>
                <a:lumOff val="95000"/>
              </a:schemeClr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placeholder 19">
            <a:extLst>
              <a:ext uri="{FF2B5EF4-FFF2-40B4-BE49-F238E27FC236}">
                <a16:creationId xmlns:a16="http://schemas.microsoft.com/office/drawing/2014/main" id="{6D25AB81-B10A-BD11-E8FE-ECF8CB1B12F0}"/>
              </a:ext>
            </a:extLst>
          </p:cNvPr>
          <p:cNvPicPr>
            <a:picLocks noGrp="1" noChangeAspect="1"/>
          </p:cNvPicPr>
          <p:nvPr>
            <p:ph type="pic" sz="quarter" idx="47"/>
          </p:nvPr>
        </p:nvPicPr>
        <p:blipFill rotWithShape="1">
          <a:blip r:embed="rId2"/>
          <a:srcRect l="4729" t="2586" r="4703" b="2586"/>
          <a:stretch/>
        </p:blipFill>
        <p:spPr>
          <a:xfrm>
            <a:off x="7663721" y="1488325"/>
            <a:ext cx="3253589" cy="3728071"/>
          </a:xfrm>
          <a:blipFill>
            <a:blip r:embed="rId3"/>
            <a:stretch>
              <a:fillRect/>
            </a:stretch>
          </a:blipFill>
        </p:spPr>
      </p:pic>
      <p:sp>
        <p:nvSpPr>
          <p:cNvPr id="23" name="Title 1">
            <a:extLst>
              <a:ext uri="{FF2B5EF4-FFF2-40B4-BE49-F238E27FC236}">
                <a16:creationId xmlns:a16="http://schemas.microsoft.com/office/drawing/2014/main" id="{583167F4-C000-317E-F595-3F7CDE3B99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492" y="143619"/>
            <a:ext cx="3726229" cy="771525"/>
          </a:xfrm>
        </p:spPr>
        <p:txBody>
          <a:bodyPr/>
          <a:lstStyle/>
          <a:p>
            <a:pPr algn="ctr"/>
            <a:r>
              <a:rPr lang="en-US" sz="3600" b="1" u="sng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RESEARCH GAP</a:t>
            </a:r>
            <a:endParaRPr lang="en-US" b="1" u="sng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73ED8598-5C6D-07DA-BD95-428FEB18316D}"/>
              </a:ext>
            </a:extLst>
          </p:cNvPr>
          <p:cNvSpPr/>
          <p:nvPr/>
        </p:nvSpPr>
        <p:spPr>
          <a:xfrm>
            <a:off x="379358" y="911247"/>
            <a:ext cx="5333322" cy="1708872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RFID Based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Students can carry their friends card.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Not Biometric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Not work in offline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Time consuming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b="1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73455E7-D622-278B-B5C1-5AA7E2849CA2}"/>
              </a:ext>
            </a:extLst>
          </p:cNvPr>
          <p:cNvSpPr/>
          <p:nvPr/>
        </p:nvSpPr>
        <p:spPr>
          <a:xfrm>
            <a:off x="381678" y="2714626"/>
            <a:ext cx="5132619" cy="189378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Smart Phone App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kern="1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Absentees can get attendance by getting id &amp; password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kern="1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Time consuming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kern="1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Require internet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kern="1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Not Biometric	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b="1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C035E54-4B80-ED37-6F3B-F043E01FF945}"/>
              </a:ext>
            </a:extLst>
          </p:cNvPr>
          <p:cNvSpPr/>
          <p:nvPr/>
        </p:nvSpPr>
        <p:spPr>
          <a:xfrm>
            <a:off x="393591" y="4720300"/>
            <a:ext cx="4892106" cy="208509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kern="1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Speech Recognition</a:t>
            </a:r>
            <a:endParaRPr lang="en-US" sz="1800" b="1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kern="1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Noise problem </a:t>
            </a:r>
          </a:p>
          <a:p>
            <a:pPr marL="285750" indent="-285750"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kern="1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Not comfortable in lecture room</a:t>
            </a:r>
          </a:p>
          <a:p>
            <a:pPr marL="285750" indent="-285750"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kern="1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Not Biometric</a:t>
            </a:r>
          </a:p>
          <a:p>
            <a:pPr marL="285750" indent="-285750"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kern="1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Secret code can be shared to absentees  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4780796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000">
              <a:schemeClr val="accent2">
                <a:lumMod val="53000"/>
                <a:lumOff val="47000"/>
                <a:alpha val="62000"/>
              </a:schemeClr>
            </a:gs>
            <a:gs pos="50000">
              <a:srgbClr val="DDE5F4"/>
            </a:gs>
            <a:gs pos="79000">
              <a:srgbClr val="19AFE2">
                <a:alpha val="59000"/>
              </a:srgbClr>
            </a:gs>
            <a:gs pos="0">
              <a:schemeClr val="accent1">
                <a:lumMod val="5000"/>
                <a:lumOff val="95000"/>
              </a:schemeClr>
            </a:gs>
          </a:gsLst>
          <a:lin ang="108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placeholder 19">
            <a:extLst>
              <a:ext uri="{FF2B5EF4-FFF2-40B4-BE49-F238E27FC236}">
                <a16:creationId xmlns:a16="http://schemas.microsoft.com/office/drawing/2014/main" id="{6D25AB81-B10A-BD11-E8FE-ECF8CB1B12F0}"/>
              </a:ext>
            </a:extLst>
          </p:cNvPr>
          <p:cNvPicPr>
            <a:picLocks noGrp="1" noChangeAspect="1"/>
          </p:cNvPicPr>
          <p:nvPr>
            <p:ph type="pic" sz="quarter" idx="47"/>
          </p:nvPr>
        </p:nvPicPr>
        <p:blipFill>
          <a:blip r:embed="rId2"/>
          <a:srcRect/>
          <a:stretch/>
        </p:blipFill>
        <p:spPr>
          <a:xfrm>
            <a:off x="520096" y="919694"/>
            <a:ext cx="4372518" cy="5011571"/>
          </a:xfrm>
          <a:blipFill>
            <a:blip r:embed="rId3"/>
            <a:stretch>
              <a:fillRect/>
            </a:stretch>
          </a:blipFill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7C9FBB3-BDEB-5CB2-9428-4044784ACC94}"/>
              </a:ext>
            </a:extLst>
          </p:cNvPr>
          <p:cNvSpPr/>
          <p:nvPr/>
        </p:nvSpPr>
        <p:spPr>
          <a:xfrm>
            <a:off x="5977158" y="4136301"/>
            <a:ext cx="5333322" cy="1708872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Fingerprint Devices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Wall mounted takes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fingerprint capacity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Not automatic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Disconnect from Wi-Fi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551219E-854F-6F22-713C-FF39E5A9739A}"/>
              </a:ext>
            </a:extLst>
          </p:cNvPr>
          <p:cNvSpPr/>
          <p:nvPr/>
        </p:nvSpPr>
        <p:spPr>
          <a:xfrm>
            <a:off x="5495807" y="465066"/>
            <a:ext cx="6296025" cy="2960413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Face recognition system</a:t>
            </a:r>
          </a:p>
          <a:p>
            <a:pPr marL="285750" indent="-285750"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Image size, image quality, data processing, and angle of camera in the classroom</a:t>
            </a:r>
          </a:p>
          <a:p>
            <a:pPr marL="285750" indent="-285750"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More amount of camera should be needed</a:t>
            </a:r>
          </a:p>
          <a:p>
            <a:pPr marL="285750" indent="-285750"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Also students can make fake attendance using the photo of absentee by a phone</a:t>
            </a:r>
          </a:p>
          <a:p>
            <a:pPr marL="285750" indent="-285750"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Camera quality</a:t>
            </a:r>
          </a:p>
          <a:p>
            <a:pPr marL="285750" indent="-285750"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Student may wear cap &amp; has Beard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62814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000">
              <a:schemeClr val="accent2">
                <a:lumMod val="53000"/>
                <a:lumOff val="47000"/>
                <a:alpha val="62000"/>
              </a:schemeClr>
            </a:gs>
            <a:gs pos="50000">
              <a:srgbClr val="DDE5F4"/>
            </a:gs>
            <a:gs pos="79000">
              <a:srgbClr val="19AFE2">
                <a:alpha val="59000"/>
              </a:srgbClr>
            </a:gs>
            <a:gs pos="0">
              <a:schemeClr val="accent1">
                <a:lumMod val="5000"/>
                <a:lumOff val="95000"/>
              </a:schemeClr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A25C86-7BE3-4BC6-C0B8-7F7D7C3EC286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>
          <a:solidFill>
            <a:srgbClr val="FABE79"/>
          </a:solidFill>
        </p:spPr>
        <p:txBody>
          <a:bodyPr/>
          <a:lstStyle/>
          <a:p>
            <a:fld id="{47FEACEE-25B4-4A2D-B147-27296E36371D}" type="slidenum">
              <a:rPr lang="en-US" altLang="zh-CN" smtClean="0"/>
              <a:pPr/>
              <a:t>12</a:t>
            </a:fld>
            <a:endParaRPr lang="en-US" altLang="zh-CN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DB5550F-6667-356E-9CA6-C2F0090C06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41158" y="92702"/>
            <a:ext cx="2640868" cy="689324"/>
          </a:xfrm>
        </p:spPr>
        <p:txBody>
          <a:bodyPr/>
          <a:lstStyle/>
          <a:p>
            <a:r>
              <a:rPr lang="en-US" sz="3600" b="1" u="sng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OBJECTIVE </a:t>
            </a:r>
            <a:endParaRPr lang="en-US" b="1" u="sng" dirty="0"/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1D04D333-3BD8-7952-FD30-893812C0B02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91772658"/>
              </p:ext>
            </p:extLst>
          </p:nvPr>
        </p:nvGraphicFramePr>
        <p:xfrm>
          <a:off x="783979" y="853449"/>
          <a:ext cx="10939097" cy="56192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2189033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000">
              <a:schemeClr val="accent2">
                <a:lumMod val="53000"/>
                <a:lumOff val="47000"/>
                <a:alpha val="62000"/>
              </a:schemeClr>
            </a:gs>
            <a:gs pos="50000">
              <a:srgbClr val="DDE5F4"/>
            </a:gs>
            <a:gs pos="79000">
              <a:srgbClr val="19AFE2">
                <a:alpha val="59000"/>
              </a:srgbClr>
            </a:gs>
            <a:gs pos="0">
              <a:schemeClr val="accent1">
                <a:lumMod val="5000"/>
                <a:lumOff val="95000"/>
              </a:schemeClr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53EC8D40-2A37-B6E1-0583-0344F85458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387" b="18003"/>
          <a:stretch/>
        </p:blipFill>
        <p:spPr>
          <a:xfrm>
            <a:off x="9117077" y="1676498"/>
            <a:ext cx="1452442" cy="102557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ED568384-0E62-8FA5-EF7D-A22D353EB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9246" y="1724451"/>
            <a:ext cx="1026207" cy="919201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03FAD55-C594-5E83-323D-4A7D692D9FDA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13</a:t>
            </a:fld>
            <a:endParaRPr lang="en-US" altLang="zh-CN" dirty="0"/>
          </a:p>
        </p:txBody>
      </p:sp>
      <p:sp>
        <p:nvSpPr>
          <p:cNvPr id="9" name="Hexagon 8">
            <a:extLst>
              <a:ext uri="{FF2B5EF4-FFF2-40B4-BE49-F238E27FC236}">
                <a16:creationId xmlns:a16="http://schemas.microsoft.com/office/drawing/2014/main" id="{02FB75B9-5245-27C7-FF34-F44C5CF68579}"/>
              </a:ext>
            </a:extLst>
          </p:cNvPr>
          <p:cNvSpPr/>
          <p:nvPr/>
        </p:nvSpPr>
        <p:spPr>
          <a:xfrm>
            <a:off x="648993" y="1194286"/>
            <a:ext cx="1809345" cy="1507787"/>
          </a:xfrm>
          <a:prstGeom prst="hexagon">
            <a:avLst/>
          </a:prstGeom>
          <a:solidFill>
            <a:srgbClr val="FABE7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 dirty="0">
                <a:solidFill>
                  <a:schemeClr val="tx1"/>
                </a:solidFill>
                <a:effectLst/>
                <a:latin typeface="Söhne"/>
              </a:rPr>
              <a:t>Hardware and Software Selection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Hexagon 10">
            <a:extLst>
              <a:ext uri="{FF2B5EF4-FFF2-40B4-BE49-F238E27FC236}">
                <a16:creationId xmlns:a16="http://schemas.microsoft.com/office/drawing/2014/main" id="{EEEEE0B1-72E2-A016-1EEC-1A8C6EC756C6}"/>
              </a:ext>
            </a:extLst>
          </p:cNvPr>
          <p:cNvSpPr/>
          <p:nvPr/>
        </p:nvSpPr>
        <p:spPr>
          <a:xfrm>
            <a:off x="574413" y="3224819"/>
            <a:ext cx="1958504" cy="1614792"/>
          </a:xfrm>
          <a:prstGeom prst="hexagon">
            <a:avLst/>
          </a:prstGeom>
          <a:solidFill>
            <a:srgbClr val="FABE7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 dirty="0">
                <a:solidFill>
                  <a:schemeClr val="tx1"/>
                </a:solidFill>
                <a:effectLst/>
                <a:latin typeface="Söhne"/>
              </a:rPr>
              <a:t>Hardware Integration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Hexagon 11">
            <a:extLst>
              <a:ext uri="{FF2B5EF4-FFF2-40B4-BE49-F238E27FC236}">
                <a16:creationId xmlns:a16="http://schemas.microsoft.com/office/drawing/2014/main" id="{38373D85-76B9-C245-4BF0-80198D034F0D}"/>
              </a:ext>
            </a:extLst>
          </p:cNvPr>
          <p:cNvSpPr/>
          <p:nvPr/>
        </p:nvSpPr>
        <p:spPr>
          <a:xfrm>
            <a:off x="648993" y="5245706"/>
            <a:ext cx="1958504" cy="1507787"/>
          </a:xfrm>
          <a:prstGeom prst="hexagon">
            <a:avLst/>
          </a:prstGeom>
          <a:solidFill>
            <a:srgbClr val="FABE7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 dirty="0">
                <a:solidFill>
                  <a:schemeClr val="tx1"/>
                </a:solidFill>
                <a:effectLst/>
                <a:latin typeface="Söhne"/>
              </a:rPr>
              <a:t>Software Implementation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Rectangle: Diagonal Corners Snipped 13">
            <a:extLst>
              <a:ext uri="{FF2B5EF4-FFF2-40B4-BE49-F238E27FC236}">
                <a16:creationId xmlns:a16="http://schemas.microsoft.com/office/drawing/2014/main" id="{3371B9CC-44C5-6D15-3BAD-DB7E89C3F8AF}"/>
              </a:ext>
            </a:extLst>
          </p:cNvPr>
          <p:cNvSpPr/>
          <p:nvPr/>
        </p:nvSpPr>
        <p:spPr>
          <a:xfrm>
            <a:off x="2802573" y="689331"/>
            <a:ext cx="8850190" cy="817896"/>
          </a:xfrm>
          <a:prstGeom prst="snip2Diag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After a detailed review and research we have chosen ESP32 micro controller and other components for best performance and cost effective</a:t>
            </a:r>
          </a:p>
        </p:txBody>
      </p:sp>
      <p:sp>
        <p:nvSpPr>
          <p:cNvPr id="15" name="Rectangle: Diagonal Corners Snipped 14">
            <a:extLst>
              <a:ext uri="{FF2B5EF4-FFF2-40B4-BE49-F238E27FC236}">
                <a16:creationId xmlns:a16="http://schemas.microsoft.com/office/drawing/2014/main" id="{E44F28EE-C2D1-C554-948F-94A8C4DA2552}"/>
              </a:ext>
            </a:extLst>
          </p:cNvPr>
          <p:cNvSpPr/>
          <p:nvPr/>
        </p:nvSpPr>
        <p:spPr>
          <a:xfrm>
            <a:off x="2716917" y="2900255"/>
            <a:ext cx="8850189" cy="919201"/>
          </a:xfrm>
          <a:prstGeom prst="snip2Diag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Connect and integrate all the components with ESP32 micro controller as per our design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660BE52D-E7D4-283C-7956-C587C22602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3451588" y="1811598"/>
            <a:ext cx="1476889" cy="744909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74B26CBF-9003-78A8-69A1-224174691F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7761" y="4003129"/>
            <a:ext cx="2408499" cy="1355353"/>
          </a:xfrm>
          <a:prstGeom prst="rect">
            <a:avLst/>
          </a:prstGeom>
        </p:spPr>
      </p:pic>
      <p:sp>
        <p:nvSpPr>
          <p:cNvPr id="36" name="Rectangle: Diagonal Corners Snipped 35">
            <a:extLst>
              <a:ext uri="{FF2B5EF4-FFF2-40B4-BE49-F238E27FC236}">
                <a16:creationId xmlns:a16="http://schemas.microsoft.com/office/drawing/2014/main" id="{2A4A9A21-7279-BE2E-42D8-DE4B41EFEA4C}"/>
              </a:ext>
            </a:extLst>
          </p:cNvPr>
          <p:cNvSpPr/>
          <p:nvPr/>
        </p:nvSpPr>
        <p:spPr>
          <a:xfrm>
            <a:off x="2802573" y="5486496"/>
            <a:ext cx="8850188" cy="1026206"/>
          </a:xfrm>
          <a:prstGeom prst="snip2Diag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Program the components for data processing and communication using Arduino IDE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EB5804F-5EE5-D746-D768-3F8F34B40676}"/>
              </a:ext>
            </a:extLst>
          </p:cNvPr>
          <p:cNvSpPr txBox="1"/>
          <p:nvPr/>
        </p:nvSpPr>
        <p:spPr>
          <a:xfrm>
            <a:off x="3949872" y="-57135"/>
            <a:ext cx="378666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u="sng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METHODOLOGY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893182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000">
              <a:schemeClr val="accent2">
                <a:lumMod val="53000"/>
                <a:lumOff val="47000"/>
                <a:alpha val="62000"/>
              </a:schemeClr>
            </a:gs>
            <a:gs pos="50000">
              <a:srgbClr val="DDE5F4"/>
            </a:gs>
            <a:gs pos="79000">
              <a:srgbClr val="19AFE2">
                <a:alpha val="59000"/>
              </a:srgbClr>
            </a:gs>
            <a:gs pos="0">
              <a:schemeClr val="accent1">
                <a:lumMod val="5000"/>
                <a:lumOff val="95000"/>
              </a:schemeClr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3D872DB-68A8-C263-C3BC-87A951C73925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14</a:t>
            </a:fld>
            <a:endParaRPr lang="en-US" altLang="zh-CN" dirty="0"/>
          </a:p>
        </p:txBody>
      </p:sp>
      <p:sp>
        <p:nvSpPr>
          <p:cNvPr id="10" name="Hexagon 9">
            <a:extLst>
              <a:ext uri="{FF2B5EF4-FFF2-40B4-BE49-F238E27FC236}">
                <a16:creationId xmlns:a16="http://schemas.microsoft.com/office/drawing/2014/main" id="{F079CE93-FB58-F88C-15FF-6E5F28130BD6}"/>
              </a:ext>
            </a:extLst>
          </p:cNvPr>
          <p:cNvSpPr/>
          <p:nvPr/>
        </p:nvSpPr>
        <p:spPr>
          <a:xfrm>
            <a:off x="649426" y="208768"/>
            <a:ext cx="2002356" cy="1752962"/>
          </a:xfrm>
          <a:prstGeom prst="hexagon">
            <a:avLst/>
          </a:prstGeom>
          <a:solidFill>
            <a:srgbClr val="FABE7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 dirty="0">
                <a:solidFill>
                  <a:schemeClr val="tx1"/>
                </a:solidFill>
                <a:effectLst/>
                <a:latin typeface="Söhne"/>
              </a:rPr>
              <a:t>User Interface and Mobile App Design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Hexagon 10">
            <a:extLst>
              <a:ext uri="{FF2B5EF4-FFF2-40B4-BE49-F238E27FC236}">
                <a16:creationId xmlns:a16="http://schemas.microsoft.com/office/drawing/2014/main" id="{5802969C-B680-CBA6-4D23-99432FE29BBD}"/>
              </a:ext>
            </a:extLst>
          </p:cNvPr>
          <p:cNvSpPr/>
          <p:nvPr/>
        </p:nvSpPr>
        <p:spPr>
          <a:xfrm>
            <a:off x="1425072" y="4777252"/>
            <a:ext cx="2094436" cy="1805793"/>
          </a:xfrm>
          <a:prstGeom prst="hexagon">
            <a:avLst/>
          </a:prstGeom>
          <a:solidFill>
            <a:srgbClr val="FABE7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 dirty="0">
                <a:solidFill>
                  <a:schemeClr val="tx1"/>
                </a:solidFill>
                <a:effectLst/>
                <a:latin typeface="Söhne"/>
              </a:rPr>
              <a:t>Security and Privacy Measures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Rectangle: Diagonal Corners Snipped 13">
            <a:extLst>
              <a:ext uri="{FF2B5EF4-FFF2-40B4-BE49-F238E27FC236}">
                <a16:creationId xmlns:a16="http://schemas.microsoft.com/office/drawing/2014/main" id="{9D8BFFC2-6FD6-46FF-E313-FD296DCBD8AB}"/>
              </a:ext>
            </a:extLst>
          </p:cNvPr>
          <p:cNvSpPr/>
          <p:nvPr/>
        </p:nvSpPr>
        <p:spPr>
          <a:xfrm>
            <a:off x="3142338" y="466101"/>
            <a:ext cx="6270380" cy="1026206"/>
          </a:xfrm>
          <a:prstGeom prst="snip2Diag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0" i="0" dirty="0">
                <a:solidFill>
                  <a:schemeClr val="bg1"/>
                </a:solidFill>
                <a:effectLst/>
                <a:latin typeface="Söhne"/>
              </a:rPr>
              <a:t>Developing the user interface for both the attendance device, Cloud and the mobile application</a:t>
            </a:r>
            <a:r>
              <a:rPr lang="en-US" dirty="0">
                <a:solidFill>
                  <a:schemeClr val="bg1"/>
                </a:solidFill>
                <a:latin typeface="Söhne"/>
              </a:rPr>
              <a:t> for </a:t>
            </a:r>
            <a:r>
              <a:rPr lang="en-US" b="0" i="0" dirty="0">
                <a:solidFill>
                  <a:schemeClr val="bg1"/>
                </a:solidFill>
                <a:effectLst/>
                <a:latin typeface="Söhne"/>
              </a:rPr>
              <a:t>ease of use and interactivity.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6" name="Rectangle: Diagonal Corners Snipped 15">
            <a:extLst>
              <a:ext uri="{FF2B5EF4-FFF2-40B4-BE49-F238E27FC236}">
                <a16:creationId xmlns:a16="http://schemas.microsoft.com/office/drawing/2014/main" id="{8C8DB27A-1073-05C9-EDA3-2A1513472711}"/>
              </a:ext>
            </a:extLst>
          </p:cNvPr>
          <p:cNvSpPr/>
          <p:nvPr/>
        </p:nvSpPr>
        <p:spPr>
          <a:xfrm>
            <a:off x="2998903" y="2557650"/>
            <a:ext cx="7945315" cy="1026206"/>
          </a:xfrm>
          <a:prstGeom prst="snip2Diag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Söhne"/>
              </a:rPr>
              <a:t>S</a:t>
            </a:r>
            <a:r>
              <a:rPr lang="en-US" b="0" i="0" dirty="0">
                <a:solidFill>
                  <a:schemeClr val="bg1"/>
                </a:solidFill>
                <a:effectLst/>
                <a:latin typeface="Söhne"/>
              </a:rPr>
              <a:t>tore students data and their fingerprint data using </a:t>
            </a:r>
            <a:r>
              <a:rPr lang="en-US" dirty="0">
                <a:solidFill>
                  <a:schemeClr val="bg1"/>
                </a:solidFill>
                <a:latin typeface="Söhne"/>
              </a:rPr>
              <a:t>Cloud Services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Rectangle: Diagonal Corners Snipped 16">
            <a:extLst>
              <a:ext uri="{FF2B5EF4-FFF2-40B4-BE49-F238E27FC236}">
                <a16:creationId xmlns:a16="http://schemas.microsoft.com/office/drawing/2014/main" id="{D126DB15-D418-F0B8-0709-4018ACA85B33}"/>
              </a:ext>
            </a:extLst>
          </p:cNvPr>
          <p:cNvSpPr/>
          <p:nvPr/>
        </p:nvSpPr>
        <p:spPr>
          <a:xfrm>
            <a:off x="3694344" y="5008069"/>
            <a:ext cx="7351155" cy="1026206"/>
          </a:xfrm>
          <a:prstGeom prst="snip2Diag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0" i="0" dirty="0">
                <a:solidFill>
                  <a:schemeClr val="bg1"/>
                </a:solidFill>
                <a:effectLst/>
                <a:latin typeface="Söhne"/>
              </a:rPr>
              <a:t>Make Sure </a:t>
            </a:r>
            <a:r>
              <a:rPr lang="en-US" dirty="0">
                <a:solidFill>
                  <a:schemeClr val="bg1"/>
                </a:solidFill>
                <a:latin typeface="Söhne"/>
              </a:rPr>
              <a:t>S</a:t>
            </a:r>
            <a:r>
              <a:rPr lang="en-US" b="0" i="0" dirty="0">
                <a:solidFill>
                  <a:schemeClr val="bg1"/>
                </a:solidFill>
                <a:effectLst/>
                <a:latin typeface="Söhne"/>
              </a:rPr>
              <a:t>toring data are very safe  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AEBB2403-9E65-DFDC-1768-A609C18D4A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7957" y="3738215"/>
            <a:ext cx="1179571" cy="88467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B605B2D-BA71-FB92-790F-3EA85511C9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3256" y="3647851"/>
            <a:ext cx="1065617" cy="1065617"/>
          </a:xfrm>
          <a:prstGeom prst="rect">
            <a:avLst/>
          </a:prstGeom>
        </p:spPr>
      </p:pic>
      <p:sp>
        <p:nvSpPr>
          <p:cNvPr id="2" name="Hexagon 1">
            <a:extLst>
              <a:ext uri="{FF2B5EF4-FFF2-40B4-BE49-F238E27FC236}">
                <a16:creationId xmlns:a16="http://schemas.microsoft.com/office/drawing/2014/main" id="{401D0188-1ADF-060F-9A2B-50884ACAC700}"/>
              </a:ext>
            </a:extLst>
          </p:cNvPr>
          <p:cNvSpPr/>
          <p:nvPr/>
        </p:nvSpPr>
        <p:spPr>
          <a:xfrm>
            <a:off x="721957" y="2314112"/>
            <a:ext cx="2002356" cy="1752962"/>
          </a:xfrm>
          <a:prstGeom prst="hexagon">
            <a:avLst/>
          </a:prstGeom>
          <a:solidFill>
            <a:srgbClr val="FABE7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 dirty="0">
                <a:solidFill>
                  <a:schemeClr val="tx1"/>
                </a:solidFill>
                <a:effectLst/>
                <a:latin typeface="Söhne"/>
              </a:rPr>
              <a:t>Cloud Connectivity Strategy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07144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000">
              <a:schemeClr val="accent2">
                <a:lumMod val="53000"/>
                <a:lumOff val="47000"/>
                <a:alpha val="62000"/>
              </a:schemeClr>
            </a:gs>
            <a:gs pos="50000">
              <a:srgbClr val="DDE5F4"/>
            </a:gs>
            <a:gs pos="79000">
              <a:srgbClr val="19AFE2">
                <a:alpha val="59000"/>
              </a:srgbClr>
            </a:gs>
            <a:gs pos="0">
              <a:schemeClr val="accent1">
                <a:lumMod val="5000"/>
                <a:lumOff val="95000"/>
              </a:schemeClr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22410E4-4BC1-E7CC-6BD1-21A607624DB4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6874D80-63B8-8C7F-3F05-5C9F403D0458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15</a:t>
            </a:fld>
            <a:endParaRPr lang="en-US" altLang="zh-CN" dirty="0"/>
          </a:p>
        </p:txBody>
      </p:sp>
      <p:sp>
        <p:nvSpPr>
          <p:cNvPr id="9" name="Hexagon 8">
            <a:extLst>
              <a:ext uri="{FF2B5EF4-FFF2-40B4-BE49-F238E27FC236}">
                <a16:creationId xmlns:a16="http://schemas.microsoft.com/office/drawing/2014/main" id="{27D5E922-C85F-1994-502F-A75FCDD6F666}"/>
              </a:ext>
            </a:extLst>
          </p:cNvPr>
          <p:cNvSpPr/>
          <p:nvPr/>
        </p:nvSpPr>
        <p:spPr>
          <a:xfrm>
            <a:off x="2846908" y="525691"/>
            <a:ext cx="1809345" cy="1507787"/>
          </a:xfrm>
          <a:prstGeom prst="hexagon">
            <a:avLst/>
          </a:prstGeom>
          <a:solidFill>
            <a:srgbClr val="FABE7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 dirty="0">
                <a:solidFill>
                  <a:schemeClr val="tx1"/>
                </a:solidFill>
                <a:effectLst/>
                <a:latin typeface="Söhne"/>
              </a:rPr>
              <a:t>Testing and Validation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Hexagon 9">
            <a:extLst>
              <a:ext uri="{FF2B5EF4-FFF2-40B4-BE49-F238E27FC236}">
                <a16:creationId xmlns:a16="http://schemas.microsoft.com/office/drawing/2014/main" id="{EEC333C5-F523-24C1-1458-A69D6A7EE7B0}"/>
              </a:ext>
            </a:extLst>
          </p:cNvPr>
          <p:cNvSpPr/>
          <p:nvPr/>
        </p:nvSpPr>
        <p:spPr>
          <a:xfrm>
            <a:off x="1711084" y="2493463"/>
            <a:ext cx="1963446" cy="1656045"/>
          </a:xfrm>
          <a:prstGeom prst="hexagon">
            <a:avLst/>
          </a:prstGeom>
          <a:solidFill>
            <a:srgbClr val="FABE7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 dirty="0">
                <a:solidFill>
                  <a:schemeClr val="tx1"/>
                </a:solidFill>
                <a:effectLst/>
                <a:latin typeface="Söhne"/>
              </a:rPr>
              <a:t>User Feedback and Iterations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Hexagon 10">
            <a:extLst>
              <a:ext uri="{FF2B5EF4-FFF2-40B4-BE49-F238E27FC236}">
                <a16:creationId xmlns:a16="http://schemas.microsoft.com/office/drawing/2014/main" id="{6C6C1591-3D7A-944F-BD68-0DAB644CC320}"/>
              </a:ext>
            </a:extLst>
          </p:cNvPr>
          <p:cNvSpPr/>
          <p:nvPr/>
        </p:nvSpPr>
        <p:spPr>
          <a:xfrm>
            <a:off x="2692807" y="4561874"/>
            <a:ext cx="1963446" cy="1656046"/>
          </a:xfrm>
          <a:prstGeom prst="hexagon">
            <a:avLst/>
          </a:prstGeom>
          <a:solidFill>
            <a:srgbClr val="FABE7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 dirty="0">
                <a:solidFill>
                  <a:schemeClr val="tx1"/>
                </a:solidFill>
                <a:effectLst/>
                <a:latin typeface="Söhne"/>
              </a:rPr>
              <a:t>Real-world Deployment Scenario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ectangle: Diagonal Corners Snipped 11">
            <a:extLst>
              <a:ext uri="{FF2B5EF4-FFF2-40B4-BE49-F238E27FC236}">
                <a16:creationId xmlns:a16="http://schemas.microsoft.com/office/drawing/2014/main" id="{A6BF5FAC-0411-00FF-A5BF-0902A88E5F31}"/>
              </a:ext>
            </a:extLst>
          </p:cNvPr>
          <p:cNvSpPr/>
          <p:nvPr/>
        </p:nvSpPr>
        <p:spPr>
          <a:xfrm>
            <a:off x="4850454" y="525691"/>
            <a:ext cx="6270380" cy="1026206"/>
          </a:xfrm>
          <a:prstGeom prst="snip2Diag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 our device’s accuracy and efficiency than traditional method with known data </a:t>
            </a:r>
          </a:p>
        </p:txBody>
      </p:sp>
      <p:sp>
        <p:nvSpPr>
          <p:cNvPr id="13" name="Rectangle: Diagonal Corners Snipped 12">
            <a:extLst>
              <a:ext uri="{FF2B5EF4-FFF2-40B4-BE49-F238E27FC236}">
                <a16:creationId xmlns:a16="http://schemas.microsoft.com/office/drawing/2014/main" id="{7F9DA5B6-89C0-459F-AEE2-FAB1F3B690F0}"/>
              </a:ext>
            </a:extLst>
          </p:cNvPr>
          <p:cNvSpPr/>
          <p:nvPr/>
        </p:nvSpPr>
        <p:spPr>
          <a:xfrm>
            <a:off x="3971118" y="2637006"/>
            <a:ext cx="6270380" cy="1026206"/>
          </a:xfrm>
          <a:prstGeom prst="snip2Diag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According to user feedback, we improve </a:t>
            </a:r>
            <a:r>
              <a:rPr lang="en-US" b="0" i="0" dirty="0">
                <a:solidFill>
                  <a:schemeClr val="bg1"/>
                </a:solidFill>
                <a:effectLst/>
                <a:latin typeface="Söhne"/>
              </a:rPr>
              <a:t>device's functionality then leading to iterative improvements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.</a:t>
            </a:r>
            <a:endParaRPr lang="en-US" dirty="0"/>
          </a:p>
        </p:txBody>
      </p:sp>
      <p:sp>
        <p:nvSpPr>
          <p:cNvPr id="14" name="Rectangle: Diagonal Corners Snipped 13">
            <a:extLst>
              <a:ext uri="{FF2B5EF4-FFF2-40B4-BE49-F238E27FC236}">
                <a16:creationId xmlns:a16="http://schemas.microsoft.com/office/drawing/2014/main" id="{2096AC7A-BE75-AE45-C848-36CD1CC78594}"/>
              </a:ext>
            </a:extLst>
          </p:cNvPr>
          <p:cNvSpPr/>
          <p:nvPr/>
        </p:nvSpPr>
        <p:spPr>
          <a:xfrm>
            <a:off x="4923789" y="4748321"/>
            <a:ext cx="6270380" cy="1026206"/>
          </a:xfrm>
          <a:prstGeom prst="snip2Diag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0" i="0" dirty="0">
                <a:solidFill>
                  <a:schemeClr val="bg1"/>
                </a:solidFill>
                <a:effectLst/>
                <a:latin typeface="Söhne"/>
              </a:rPr>
              <a:t>Presenting a hypothetical scenario of how the IoT-based attendance device would be used in a real classroom setting.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16510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000">
              <a:schemeClr val="accent2">
                <a:lumMod val="53000"/>
                <a:lumOff val="47000"/>
                <a:alpha val="62000"/>
              </a:schemeClr>
            </a:gs>
            <a:gs pos="50000">
              <a:srgbClr val="DDE5F4"/>
            </a:gs>
            <a:gs pos="79000">
              <a:srgbClr val="19AFE2">
                <a:alpha val="59000"/>
              </a:srgbClr>
            </a:gs>
            <a:gs pos="0">
              <a:schemeClr val="accent1">
                <a:lumMod val="5000"/>
                <a:lumOff val="95000"/>
              </a:schemeClr>
            </a:gs>
          </a:gsLst>
          <a:lin ang="135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A25C86-7BE3-4BC6-C0B8-7F7D7C3EC286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16</a:t>
            </a:fld>
            <a:endParaRPr lang="en-US" altLang="zh-CN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6621A41D-235A-BF12-A75B-92CE2A192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7105" y="819649"/>
            <a:ext cx="5804494" cy="492369"/>
          </a:xfrm>
        </p:spPr>
        <p:txBody>
          <a:bodyPr>
            <a:noAutofit/>
          </a:bodyPr>
          <a:lstStyle/>
          <a:p>
            <a:pPr algn="ctr"/>
            <a:r>
              <a:rPr lang="en-US" sz="3000" u="sng" dirty="0"/>
              <a:t>1.COMPONENTS SELECTION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F20067DE-D75D-787E-F516-182BE34B57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9416763"/>
              </p:ext>
            </p:extLst>
          </p:nvPr>
        </p:nvGraphicFramePr>
        <p:xfrm>
          <a:off x="1747669" y="2204533"/>
          <a:ext cx="8696662" cy="4436173"/>
        </p:xfrm>
        <a:graphic>
          <a:graphicData uri="http://schemas.openxmlformats.org/drawingml/2006/table">
            <a:tbl>
              <a:tblPr firstRow="1" firstCol="1" bandRow="1">
                <a:tableStyleId>{1E171933-4619-4E11-9A3F-F7608DF75F80}</a:tableStyleId>
              </a:tblPr>
              <a:tblGrid>
                <a:gridCol w="1706822">
                  <a:extLst>
                    <a:ext uri="{9D8B030D-6E8A-4147-A177-3AD203B41FA5}">
                      <a16:colId xmlns:a16="http://schemas.microsoft.com/office/drawing/2014/main" val="3623095285"/>
                    </a:ext>
                  </a:extLst>
                </a:gridCol>
                <a:gridCol w="1462988">
                  <a:extLst>
                    <a:ext uri="{9D8B030D-6E8A-4147-A177-3AD203B41FA5}">
                      <a16:colId xmlns:a16="http://schemas.microsoft.com/office/drawing/2014/main" val="1514229193"/>
                    </a:ext>
                  </a:extLst>
                </a:gridCol>
                <a:gridCol w="1869375">
                  <a:extLst>
                    <a:ext uri="{9D8B030D-6E8A-4147-A177-3AD203B41FA5}">
                      <a16:colId xmlns:a16="http://schemas.microsoft.com/office/drawing/2014/main" val="1264324057"/>
                    </a:ext>
                  </a:extLst>
                </a:gridCol>
                <a:gridCol w="1706822">
                  <a:extLst>
                    <a:ext uri="{9D8B030D-6E8A-4147-A177-3AD203B41FA5}">
                      <a16:colId xmlns:a16="http://schemas.microsoft.com/office/drawing/2014/main" val="2295757024"/>
                    </a:ext>
                  </a:extLst>
                </a:gridCol>
                <a:gridCol w="1950655">
                  <a:extLst>
                    <a:ext uri="{9D8B030D-6E8A-4147-A177-3AD203B41FA5}">
                      <a16:colId xmlns:a16="http://schemas.microsoft.com/office/drawing/2014/main" val="486617751"/>
                    </a:ext>
                  </a:extLst>
                </a:gridCol>
              </a:tblGrid>
              <a:tr h="41860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Specification</a:t>
                      </a:r>
                      <a:endParaRPr lang="en-US" sz="1600" kern="100" dirty="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7505" marR="5750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ESP 8266</a:t>
                      </a:r>
                      <a:endParaRPr lang="en-US" sz="1600" kern="100" dirty="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7505" marR="5750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ESP32</a:t>
                      </a:r>
                      <a:endParaRPr lang="en-US" sz="1800" b="1" kern="100" dirty="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7505" marR="57505" marT="0" marB="0" anchor="ctr">
                    <a:solidFill>
                      <a:srgbClr val="FABE7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ARDUINO UNO</a:t>
                      </a:r>
                      <a:endParaRPr lang="en-US" sz="1600" kern="100" dirty="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7505" marR="5750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RASPBERRY PI 3</a:t>
                      </a:r>
                      <a:endParaRPr lang="en-US" sz="1600" kern="100" dirty="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7505" marR="57505" marT="0" marB="0" anchor="ctr"/>
                </a:tc>
                <a:extLst>
                  <a:ext uri="{0D108BD9-81ED-4DB2-BD59-A6C34878D82A}">
                    <a16:rowId xmlns:a16="http://schemas.microsoft.com/office/drawing/2014/main" val="2174082553"/>
                  </a:ext>
                </a:extLst>
              </a:tr>
              <a:tr h="51249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Microcontroller</a:t>
                      </a:r>
                      <a:endParaRPr lang="en-US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7505" marR="57505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ESP8266 SOC</a:t>
                      </a:r>
                      <a:endParaRPr lang="en-US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7505" marR="5750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effectLst/>
                        </a:rPr>
                        <a:t>ESP32 SOC</a:t>
                      </a:r>
                      <a:endParaRPr lang="en-US" sz="14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7505" marR="57505" marT="0" marB="0" anchor="ctr">
                    <a:solidFill>
                      <a:srgbClr val="FABE7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ATmega328P</a:t>
                      </a:r>
                      <a:endParaRPr lang="en-US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7505" marR="5750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Broadcom BCM2837</a:t>
                      </a:r>
                      <a:endParaRPr lang="en-US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7505" marR="57505" marT="0" marB="0" anchor="ctr"/>
                </a:tc>
                <a:extLst>
                  <a:ext uri="{0D108BD9-81ED-4DB2-BD59-A6C34878D82A}">
                    <a16:rowId xmlns:a16="http://schemas.microsoft.com/office/drawing/2014/main" val="2941739334"/>
                  </a:ext>
                </a:extLst>
              </a:tr>
              <a:tr h="50249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CPU</a:t>
                      </a:r>
                      <a:endParaRPr lang="en-US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7505" marR="57505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LX106 32-bit, 1 core (80MHz)</a:t>
                      </a:r>
                      <a:endParaRPr lang="en-US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7505" marR="5750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effectLst/>
                        </a:rPr>
                        <a:t>CP2102, Dual core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effectLst/>
                        </a:rPr>
                        <a:t>&gt;240MHz</a:t>
                      </a:r>
                      <a:endParaRPr lang="en-US" sz="14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7505" marR="57505" marT="0" marB="0" anchor="ctr">
                    <a:solidFill>
                      <a:srgbClr val="FABE7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8-bit AVR</a:t>
                      </a:r>
                      <a:endParaRPr lang="en-US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7505" marR="5750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Quad-Core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ARM Cortex (1.2GHZ)</a:t>
                      </a:r>
                      <a:endParaRPr lang="en-US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7505" marR="57505" marT="0" marB="0" anchor="ctr"/>
                </a:tc>
                <a:extLst>
                  <a:ext uri="{0D108BD9-81ED-4DB2-BD59-A6C34878D82A}">
                    <a16:rowId xmlns:a16="http://schemas.microsoft.com/office/drawing/2014/main" val="2612816388"/>
                  </a:ext>
                </a:extLst>
              </a:tr>
              <a:tr h="29359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</a:rPr>
                        <a:t>Operating Voltage</a:t>
                      </a:r>
                      <a:endParaRPr lang="en-US" sz="12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7505" marR="57505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</a:rPr>
                        <a:t>3.3V - 12</a:t>
                      </a:r>
                      <a:endParaRPr lang="en-US" sz="12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7505" marR="5750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solidFill>
                            <a:srgbClr val="FF0000"/>
                          </a:solidFill>
                          <a:effectLst/>
                        </a:rPr>
                        <a:t>3.3V - 12</a:t>
                      </a:r>
                      <a:endParaRPr lang="en-US" sz="1400" b="1" kern="1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7505" marR="57505" marT="0" marB="0" anchor="ctr">
                    <a:solidFill>
                      <a:srgbClr val="FABE7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</a:rPr>
                        <a:t>5V - 12</a:t>
                      </a:r>
                      <a:endParaRPr lang="en-US" sz="12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7505" marR="5750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</a:rPr>
                        <a:t>5V - 12</a:t>
                      </a:r>
                      <a:endParaRPr lang="en-US" sz="12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7505" marR="57505" marT="0" marB="0" anchor="ctr"/>
                </a:tc>
                <a:extLst>
                  <a:ext uri="{0D108BD9-81ED-4DB2-BD59-A6C34878D82A}">
                    <a16:rowId xmlns:a16="http://schemas.microsoft.com/office/drawing/2014/main" val="834846521"/>
                  </a:ext>
                </a:extLst>
              </a:tr>
              <a:tr h="24326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Digital I/O Pins</a:t>
                      </a:r>
                      <a:endParaRPr lang="en-US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7505" marR="57505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13</a:t>
                      </a:r>
                      <a:endParaRPr lang="en-US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7505" marR="5750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solidFill>
                            <a:srgbClr val="FF0000"/>
                          </a:solidFill>
                          <a:effectLst/>
                        </a:rPr>
                        <a:t>36</a:t>
                      </a:r>
                      <a:endParaRPr lang="en-US" sz="1400" b="1" kern="1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7505" marR="57505" marT="0" marB="0" anchor="ctr">
                    <a:solidFill>
                      <a:srgbClr val="FABE7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14</a:t>
                      </a:r>
                      <a:endParaRPr lang="en-US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7505" marR="5750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26</a:t>
                      </a:r>
                      <a:endParaRPr lang="en-US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7505" marR="57505" marT="0" marB="0" anchor="ctr"/>
                </a:tc>
                <a:extLst>
                  <a:ext uri="{0D108BD9-81ED-4DB2-BD59-A6C34878D82A}">
                    <a16:rowId xmlns:a16="http://schemas.microsoft.com/office/drawing/2014/main" val="343638091"/>
                  </a:ext>
                </a:extLst>
              </a:tr>
              <a:tr h="31036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Analog Input pins</a:t>
                      </a:r>
                      <a:endParaRPr lang="en-US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7505" marR="57505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1</a:t>
                      </a:r>
                      <a:endParaRPr lang="en-US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7505" marR="5750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effectLst/>
                        </a:rPr>
                        <a:t>18(12-bit ADC)</a:t>
                      </a:r>
                      <a:endParaRPr lang="en-US" sz="14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7505" marR="57505" marT="0" marB="0" anchor="ctr">
                    <a:solidFill>
                      <a:srgbClr val="FABE7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6(10-bit ADC)</a:t>
                      </a:r>
                      <a:endParaRPr lang="en-US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7505" marR="5750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0</a:t>
                      </a:r>
                      <a:endParaRPr lang="en-US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7505" marR="57505" marT="0" marB="0" anchor="ctr"/>
                </a:tc>
                <a:extLst>
                  <a:ext uri="{0D108BD9-81ED-4DB2-BD59-A6C34878D82A}">
                    <a16:rowId xmlns:a16="http://schemas.microsoft.com/office/drawing/2014/main" val="3801748258"/>
                  </a:ext>
                </a:extLst>
              </a:tr>
              <a:tr h="31875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Flash Memory</a:t>
                      </a:r>
                      <a:endParaRPr lang="en-US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7505" marR="57505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4MB</a:t>
                      </a:r>
                      <a:endParaRPr lang="en-US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7505" marR="5750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effectLst/>
                        </a:rPr>
                        <a:t>4MB</a:t>
                      </a:r>
                      <a:endParaRPr lang="en-US" sz="14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7505" marR="57505" marT="0" marB="0" anchor="ctr">
                    <a:solidFill>
                      <a:srgbClr val="FABE7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32KB</a:t>
                      </a:r>
                      <a:endParaRPr lang="en-US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7505" marR="5750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Micro SD Card slot</a:t>
                      </a:r>
                      <a:endParaRPr lang="en-US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7505" marR="57505" marT="0" marB="0" anchor="ctr"/>
                </a:tc>
                <a:extLst>
                  <a:ext uri="{0D108BD9-81ED-4DB2-BD59-A6C34878D82A}">
                    <a16:rowId xmlns:a16="http://schemas.microsoft.com/office/drawing/2014/main" val="3445559098"/>
                  </a:ext>
                </a:extLst>
              </a:tr>
              <a:tr h="25122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100" dirty="0">
                          <a:solidFill>
                            <a:schemeClr val="tx1"/>
                          </a:solidFill>
                          <a:effectLst/>
                        </a:rPr>
                        <a:t>WI-FI</a:t>
                      </a:r>
                      <a:endParaRPr lang="en-US" sz="1200" b="1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7505" marR="57505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100" dirty="0">
                          <a:solidFill>
                            <a:schemeClr val="tx1"/>
                          </a:solidFill>
                          <a:effectLst/>
                        </a:rPr>
                        <a:t>Yes</a:t>
                      </a:r>
                      <a:endParaRPr lang="en-US" sz="1200" b="1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7505" marR="5750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solidFill>
                            <a:srgbClr val="FF0000"/>
                          </a:solidFill>
                          <a:effectLst/>
                        </a:rPr>
                        <a:t>Yes</a:t>
                      </a:r>
                      <a:endParaRPr lang="en-US" sz="1400" b="1" kern="1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7505" marR="57505" marT="0" marB="0" anchor="ctr">
                    <a:solidFill>
                      <a:srgbClr val="FABE7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100" dirty="0">
                          <a:solidFill>
                            <a:schemeClr val="tx1"/>
                          </a:solidFill>
                          <a:effectLst/>
                        </a:rPr>
                        <a:t>No</a:t>
                      </a:r>
                      <a:endParaRPr lang="en-US" sz="1200" b="1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7505" marR="5750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100" dirty="0">
                          <a:solidFill>
                            <a:schemeClr val="tx1"/>
                          </a:solidFill>
                          <a:effectLst/>
                        </a:rPr>
                        <a:t>No</a:t>
                      </a:r>
                      <a:endParaRPr lang="en-US" sz="1200" b="1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7505" marR="57505" marT="0" marB="0" anchor="ctr"/>
                </a:tc>
                <a:extLst>
                  <a:ext uri="{0D108BD9-81ED-4DB2-BD59-A6C34878D82A}">
                    <a16:rowId xmlns:a16="http://schemas.microsoft.com/office/drawing/2014/main" val="2055183656"/>
                  </a:ext>
                </a:extLst>
              </a:tr>
              <a:tr h="25122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</a:rPr>
                        <a:t>Bluetooth</a:t>
                      </a:r>
                      <a:endParaRPr lang="en-US" sz="12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7505" marR="57505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</a:rPr>
                        <a:t>No</a:t>
                      </a:r>
                      <a:endParaRPr lang="en-US" sz="12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7505" marR="5750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solidFill>
                            <a:srgbClr val="FF0000"/>
                          </a:solidFill>
                          <a:effectLst/>
                        </a:rPr>
                        <a:t>Yes </a:t>
                      </a:r>
                      <a:endParaRPr lang="en-US" sz="1400" b="1" kern="1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7505" marR="57505" marT="0" marB="0" anchor="ctr">
                    <a:solidFill>
                      <a:srgbClr val="FABE7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</a:rPr>
                        <a:t>No</a:t>
                      </a:r>
                      <a:endParaRPr lang="en-US" sz="12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7505" marR="5750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</a:rPr>
                        <a:t>Yes (B-4.2)</a:t>
                      </a:r>
                      <a:endParaRPr lang="en-US" sz="12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7505" marR="57505" marT="0" marB="0" anchor="ctr"/>
                </a:tc>
                <a:extLst>
                  <a:ext uri="{0D108BD9-81ED-4DB2-BD59-A6C34878D82A}">
                    <a16:rowId xmlns:a16="http://schemas.microsoft.com/office/drawing/2014/main" val="482622349"/>
                  </a:ext>
                </a:extLst>
              </a:tr>
              <a:tr h="25122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</a:rPr>
                        <a:t>I/O Voltage </a:t>
                      </a:r>
                      <a:endParaRPr lang="en-US" sz="12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7505" marR="57505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</a:rPr>
                        <a:t>0 - 3.3V</a:t>
                      </a:r>
                      <a:endParaRPr lang="en-US" sz="12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7505" marR="5750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solidFill>
                            <a:srgbClr val="FF0000"/>
                          </a:solidFill>
                          <a:effectLst/>
                        </a:rPr>
                        <a:t>0 - 3.3V</a:t>
                      </a:r>
                      <a:endParaRPr lang="en-US" sz="1400" b="1" kern="1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7505" marR="57505" marT="0" marB="0" anchor="ctr">
                    <a:solidFill>
                      <a:srgbClr val="FABE7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</a:rPr>
                        <a:t>0 – 5V</a:t>
                      </a:r>
                      <a:endParaRPr lang="en-US" sz="12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7505" marR="5750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</a:rPr>
                        <a:t>0 – 5V</a:t>
                      </a:r>
                      <a:endParaRPr lang="en-US" sz="12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7505" marR="57505" marT="0" marB="0" anchor="ctr"/>
                </a:tc>
                <a:extLst>
                  <a:ext uri="{0D108BD9-81ED-4DB2-BD59-A6C34878D82A}">
                    <a16:rowId xmlns:a16="http://schemas.microsoft.com/office/drawing/2014/main" val="3497279601"/>
                  </a:ext>
                </a:extLst>
              </a:tr>
              <a:tr h="31164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</a:rPr>
                        <a:t>Operating Current </a:t>
                      </a:r>
                      <a:endParaRPr lang="en-US" sz="12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7505" marR="57505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</a:rPr>
                        <a:t>70-200mA</a:t>
                      </a:r>
                      <a:endParaRPr lang="en-US" sz="12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7505" marR="5750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solidFill>
                            <a:srgbClr val="FF0000"/>
                          </a:solidFill>
                          <a:effectLst/>
                        </a:rPr>
                        <a:t>70-200mA</a:t>
                      </a:r>
                      <a:endParaRPr lang="en-US" sz="1400" b="1" kern="1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7505" marR="57505" marT="0" marB="0" anchor="ctr">
                    <a:solidFill>
                      <a:srgbClr val="FABE7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</a:rPr>
                        <a:t>Varies</a:t>
                      </a:r>
                      <a:endParaRPr lang="en-US" sz="12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7505" marR="5750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</a:rPr>
                        <a:t>Varies</a:t>
                      </a:r>
                      <a:endParaRPr lang="en-US" sz="12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7505" marR="57505" marT="0" marB="0" anchor="ctr"/>
                </a:tc>
                <a:extLst>
                  <a:ext uri="{0D108BD9-81ED-4DB2-BD59-A6C34878D82A}">
                    <a16:rowId xmlns:a16="http://schemas.microsoft.com/office/drawing/2014/main" val="1584645793"/>
                  </a:ext>
                </a:extLst>
              </a:tr>
              <a:tr h="25122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USB Interface</a:t>
                      </a:r>
                      <a:endParaRPr lang="en-US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7505" marR="57505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Micro USB</a:t>
                      </a:r>
                      <a:endParaRPr lang="en-US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7505" marR="5750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effectLst/>
                        </a:rPr>
                        <a:t>Micro USB</a:t>
                      </a:r>
                      <a:endParaRPr lang="en-US" sz="14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7505" marR="57505" marT="0" marB="0" anchor="ctr">
                    <a:solidFill>
                      <a:srgbClr val="FABE7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USB Type-B</a:t>
                      </a:r>
                      <a:endParaRPr lang="en-US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7505" marR="5750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Micro USB</a:t>
                      </a:r>
                      <a:endParaRPr lang="en-US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7505" marR="57505" marT="0" marB="0" anchor="ctr"/>
                </a:tc>
                <a:extLst>
                  <a:ext uri="{0D108BD9-81ED-4DB2-BD59-A6C34878D82A}">
                    <a16:rowId xmlns:a16="http://schemas.microsoft.com/office/drawing/2014/main" val="814333419"/>
                  </a:ext>
                </a:extLst>
              </a:tr>
              <a:tr h="26885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RAM </a:t>
                      </a:r>
                      <a:endParaRPr lang="en-US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7505" marR="57505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128KB</a:t>
                      </a:r>
                      <a:endParaRPr lang="en-US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7505" marR="5750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effectLst/>
                        </a:rPr>
                        <a:t>520KB SRAM</a:t>
                      </a:r>
                      <a:endParaRPr lang="en-US" sz="14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7505" marR="57505" marT="0" marB="0" anchor="ctr">
                    <a:solidFill>
                      <a:srgbClr val="FABE7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2KB SRAM</a:t>
                      </a:r>
                      <a:endParaRPr lang="en-US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7505" marR="5750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1GB LPDDR2 SDRAM</a:t>
                      </a:r>
                      <a:endParaRPr lang="en-US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7505" marR="57505" marT="0" marB="0" anchor="ctr"/>
                </a:tc>
                <a:extLst>
                  <a:ext uri="{0D108BD9-81ED-4DB2-BD59-A6C34878D82A}">
                    <a16:rowId xmlns:a16="http://schemas.microsoft.com/office/drawing/2014/main" val="362768639"/>
                  </a:ext>
                </a:extLst>
              </a:tr>
              <a:tr h="25122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</a:rPr>
                        <a:t>Cost</a:t>
                      </a:r>
                      <a:endParaRPr lang="en-US" sz="12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7505" marR="57505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solidFill>
                            <a:srgbClr val="FF0000"/>
                          </a:solidFill>
                          <a:effectLst/>
                        </a:rPr>
                        <a:t>2400/-</a:t>
                      </a:r>
                      <a:endParaRPr lang="en-US" sz="1200" kern="1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7505" marR="5750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solidFill>
                            <a:srgbClr val="FF0000"/>
                          </a:solidFill>
                          <a:effectLst/>
                        </a:rPr>
                        <a:t>2500/-</a:t>
                      </a:r>
                      <a:endParaRPr lang="en-US" sz="1400" b="1" kern="1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7505" marR="57505" marT="0" marB="0" anchor="ctr">
                    <a:solidFill>
                      <a:srgbClr val="FABE7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solidFill>
                            <a:srgbClr val="FF0000"/>
                          </a:solidFill>
                          <a:effectLst/>
                        </a:rPr>
                        <a:t>2500/-</a:t>
                      </a:r>
                      <a:endParaRPr lang="en-US" sz="1200" kern="1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7505" marR="5750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solidFill>
                            <a:srgbClr val="FF0000"/>
                          </a:solidFill>
                          <a:effectLst/>
                        </a:rPr>
                        <a:t>20000/-</a:t>
                      </a:r>
                      <a:endParaRPr lang="en-US" sz="1200" kern="1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7505" marR="57505" marT="0" marB="0" anchor="ctr"/>
                </a:tc>
                <a:extLst>
                  <a:ext uri="{0D108BD9-81ED-4DB2-BD59-A6C34878D82A}">
                    <a16:rowId xmlns:a16="http://schemas.microsoft.com/office/drawing/2014/main" val="587386324"/>
                  </a:ext>
                </a:extLst>
              </a:tr>
            </a:tbl>
          </a:graphicData>
        </a:graphic>
      </p:graphicFrame>
      <p:sp>
        <p:nvSpPr>
          <p:cNvPr id="12" name="Rectangle 1">
            <a:extLst>
              <a:ext uri="{FF2B5EF4-FFF2-40B4-BE49-F238E27FC236}">
                <a16:creationId xmlns:a16="http://schemas.microsoft.com/office/drawing/2014/main" id="{5129FB0A-DE6A-3CCB-35EF-73FA5A2D58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49983" y="1773646"/>
            <a:ext cx="6638738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200" b="1" i="0" u="sng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Calibri" panose="020F0502020204030204" pitchFamily="34" charset="0"/>
                <a:cs typeface="Latha" panose="020B0604020202020204" pitchFamily="34" charset="0"/>
              </a:rPr>
              <a:t>NodeMCU</a:t>
            </a:r>
            <a:r>
              <a:rPr kumimoji="0" lang="en-US" altLang="en-US" sz="2200" b="1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Wi-Fi module ESP 8266 / ESP32</a:t>
            </a:r>
            <a:endParaRPr kumimoji="0" lang="en-US" altLang="en-US" sz="2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44D686-F96A-7B0C-AF94-4618264A3136}"/>
              </a:ext>
            </a:extLst>
          </p:cNvPr>
          <p:cNvSpPr txBox="1"/>
          <p:nvPr/>
        </p:nvSpPr>
        <p:spPr>
          <a:xfrm>
            <a:off x="3193752" y="128060"/>
            <a:ext cx="609990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u="sng" dirty="0">
                <a:latin typeface="Rockwell" panose="02060603020205020403" pitchFamily="18" charset="0"/>
              </a:rPr>
              <a:t>PROGRESS  UP TO DATE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12460212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000">
              <a:schemeClr val="accent2">
                <a:lumMod val="53000"/>
                <a:lumOff val="47000"/>
                <a:alpha val="62000"/>
              </a:schemeClr>
            </a:gs>
            <a:gs pos="50000">
              <a:srgbClr val="DDE5F4"/>
            </a:gs>
            <a:gs pos="79000">
              <a:srgbClr val="19AFE2">
                <a:alpha val="59000"/>
              </a:srgbClr>
            </a:gs>
            <a:gs pos="0">
              <a:schemeClr val="accent1">
                <a:lumMod val="5000"/>
                <a:lumOff val="95000"/>
              </a:schemeClr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A25C86-7BE3-4BC6-C0B8-7F7D7C3EC286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17</a:t>
            </a:fld>
            <a:endParaRPr lang="en-US" altLang="zh-CN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F68196DA-A4B7-D543-F9D0-15A43278C9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7799973"/>
              </p:ext>
            </p:extLst>
          </p:nvPr>
        </p:nvGraphicFramePr>
        <p:xfrm>
          <a:off x="2131672" y="933145"/>
          <a:ext cx="7928656" cy="4934894"/>
        </p:xfrm>
        <a:graphic>
          <a:graphicData uri="http://schemas.openxmlformats.org/drawingml/2006/table">
            <a:tbl>
              <a:tblPr firstRow="1" firstCol="1" bandRow="1">
                <a:tableStyleId>{00A15C55-8517-42AA-B614-E9B94910E393}</a:tableStyleId>
              </a:tblPr>
              <a:tblGrid>
                <a:gridCol w="1982164">
                  <a:extLst>
                    <a:ext uri="{9D8B030D-6E8A-4147-A177-3AD203B41FA5}">
                      <a16:colId xmlns:a16="http://schemas.microsoft.com/office/drawing/2014/main" val="2349133109"/>
                    </a:ext>
                  </a:extLst>
                </a:gridCol>
                <a:gridCol w="1982164">
                  <a:extLst>
                    <a:ext uri="{9D8B030D-6E8A-4147-A177-3AD203B41FA5}">
                      <a16:colId xmlns:a16="http://schemas.microsoft.com/office/drawing/2014/main" val="1540600700"/>
                    </a:ext>
                  </a:extLst>
                </a:gridCol>
                <a:gridCol w="1982164">
                  <a:extLst>
                    <a:ext uri="{9D8B030D-6E8A-4147-A177-3AD203B41FA5}">
                      <a16:colId xmlns:a16="http://schemas.microsoft.com/office/drawing/2014/main" val="3398064672"/>
                    </a:ext>
                  </a:extLst>
                </a:gridCol>
                <a:gridCol w="1982164">
                  <a:extLst>
                    <a:ext uri="{9D8B030D-6E8A-4147-A177-3AD203B41FA5}">
                      <a16:colId xmlns:a16="http://schemas.microsoft.com/office/drawing/2014/main" val="4241047520"/>
                    </a:ext>
                  </a:extLst>
                </a:gridCol>
              </a:tblGrid>
              <a:tr h="55717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dirty="0">
                          <a:solidFill>
                            <a:schemeClr val="tx1"/>
                          </a:solidFill>
                          <a:effectLst/>
                        </a:rPr>
                        <a:t>Specification</a:t>
                      </a:r>
                      <a:endParaRPr lang="en-US" sz="20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6375" marR="5637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kern="0" dirty="0">
                          <a:solidFill>
                            <a:schemeClr val="tx1"/>
                          </a:solidFill>
                          <a:effectLst/>
                        </a:rPr>
                        <a:t>R307</a:t>
                      </a:r>
                      <a:endParaRPr lang="en-US" sz="1800" b="1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6375" marR="56375" marT="0" marB="0" anchor="ctr">
                    <a:solidFill>
                      <a:srgbClr val="FABE7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solidFill>
                            <a:schemeClr val="tx1"/>
                          </a:solidFill>
                          <a:effectLst/>
                        </a:rPr>
                        <a:t>R305</a:t>
                      </a:r>
                      <a:endParaRPr lang="en-US" sz="16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6375" marR="5637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solidFill>
                            <a:schemeClr val="tx1"/>
                          </a:solidFill>
                          <a:effectLst/>
                        </a:rPr>
                        <a:t>GT-521F52</a:t>
                      </a:r>
                      <a:endParaRPr lang="en-US" sz="16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6375" marR="56375" marT="0" marB="0" anchor="ctr"/>
                </a:tc>
                <a:extLst>
                  <a:ext uri="{0D108BD9-81ED-4DB2-BD59-A6C34878D82A}">
                    <a16:rowId xmlns:a16="http://schemas.microsoft.com/office/drawing/2014/main" val="4122256120"/>
                  </a:ext>
                </a:extLst>
              </a:tr>
              <a:tr h="32418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dirty="0">
                          <a:solidFill>
                            <a:schemeClr val="tx1"/>
                          </a:solidFill>
                          <a:effectLst/>
                        </a:rPr>
                        <a:t>Interface</a:t>
                      </a:r>
                      <a:endParaRPr lang="en-US" sz="14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6375" marR="56375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dirty="0">
                          <a:effectLst/>
                        </a:rPr>
                        <a:t>UART</a:t>
                      </a:r>
                      <a:endParaRPr lang="en-US" sz="12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6375" marR="56375" marT="0" marB="0" anchor="ctr">
                    <a:solidFill>
                      <a:srgbClr val="FABE7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</a:rPr>
                        <a:t>UART</a:t>
                      </a:r>
                      <a:endParaRPr lang="en-US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6375" marR="5637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</a:rPr>
                        <a:t>UART</a:t>
                      </a:r>
                      <a:endParaRPr lang="en-US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6375" marR="56375" marT="0" marB="0" anchor="ctr"/>
                </a:tc>
                <a:extLst>
                  <a:ext uri="{0D108BD9-81ED-4DB2-BD59-A6C34878D82A}">
                    <a16:rowId xmlns:a16="http://schemas.microsoft.com/office/drawing/2014/main" val="3368369559"/>
                  </a:ext>
                </a:extLst>
              </a:tr>
              <a:tr h="38687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dirty="0">
                          <a:solidFill>
                            <a:schemeClr val="tx1"/>
                          </a:solidFill>
                          <a:effectLst/>
                        </a:rPr>
                        <a:t>Operating Voltage</a:t>
                      </a:r>
                      <a:endParaRPr lang="en-US" sz="14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6375" marR="56375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100" dirty="0">
                          <a:effectLst/>
                        </a:rPr>
                        <a:t>DC 5 ~ 6.0V</a:t>
                      </a:r>
                      <a:endParaRPr lang="en-US" sz="12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6375" marR="56375" marT="0" marB="0" anchor="ctr">
                    <a:solidFill>
                      <a:srgbClr val="FABE7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DC 5 ~ 6.0V</a:t>
                      </a:r>
                      <a:endParaRPr lang="en-US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6375" marR="5637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DC 5 ~ 6.0V</a:t>
                      </a:r>
                      <a:endParaRPr lang="en-US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6375" marR="56375" marT="0" marB="0" anchor="ctr"/>
                </a:tc>
                <a:extLst>
                  <a:ext uri="{0D108BD9-81ED-4DB2-BD59-A6C34878D82A}">
                    <a16:rowId xmlns:a16="http://schemas.microsoft.com/office/drawing/2014/main" val="4134357125"/>
                  </a:ext>
                </a:extLst>
              </a:tr>
              <a:tr h="42759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solidFill>
                            <a:schemeClr val="tx1"/>
                          </a:solidFill>
                          <a:effectLst/>
                        </a:rPr>
                        <a:t>Working current</a:t>
                      </a:r>
                      <a:endParaRPr lang="en-US" sz="14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6375" marR="56375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100" dirty="0">
                          <a:effectLst/>
                        </a:rPr>
                        <a:t>50mA (typical)</a:t>
                      </a:r>
                      <a:endParaRPr lang="en-US" sz="12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6375" marR="56375" marT="0" marB="0" anchor="ctr">
                    <a:solidFill>
                      <a:srgbClr val="FABE7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50mA (typical)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6375" marR="5637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50mA (typical)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6375" marR="56375" marT="0" marB="0" anchor="ctr"/>
                </a:tc>
                <a:extLst>
                  <a:ext uri="{0D108BD9-81ED-4DB2-BD59-A6C34878D82A}">
                    <a16:rowId xmlns:a16="http://schemas.microsoft.com/office/drawing/2014/main" val="3236018900"/>
                  </a:ext>
                </a:extLst>
              </a:tr>
              <a:tr h="40723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solidFill>
                            <a:schemeClr val="tx1"/>
                          </a:solidFill>
                          <a:effectLst/>
                        </a:rPr>
                        <a:t>Peak current</a:t>
                      </a:r>
                      <a:endParaRPr lang="en-US" sz="14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6375" marR="56375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100" dirty="0">
                          <a:solidFill>
                            <a:srgbClr val="FF0000"/>
                          </a:solidFill>
                          <a:effectLst/>
                        </a:rPr>
                        <a:t>80mA</a:t>
                      </a:r>
                      <a:endParaRPr lang="en-US" sz="1200" b="1" kern="1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6375" marR="56375" marT="0" marB="0" anchor="ctr">
                    <a:solidFill>
                      <a:srgbClr val="FABE7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80mA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6375" marR="5637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80mA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6375" marR="56375" marT="0" marB="0" anchor="ctr"/>
                </a:tc>
                <a:extLst>
                  <a:ext uri="{0D108BD9-81ED-4DB2-BD59-A6C34878D82A}">
                    <a16:rowId xmlns:a16="http://schemas.microsoft.com/office/drawing/2014/main" val="2069561311"/>
                  </a:ext>
                </a:extLst>
              </a:tr>
              <a:tr h="39004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dirty="0">
                          <a:solidFill>
                            <a:schemeClr val="tx1"/>
                          </a:solidFill>
                          <a:effectLst/>
                        </a:rPr>
                        <a:t>Image Resolution</a:t>
                      </a:r>
                      <a:endParaRPr lang="en-US" sz="14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6375" marR="56375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dirty="0">
                          <a:effectLst/>
                        </a:rPr>
                        <a:t>640 x 480 pixels</a:t>
                      </a:r>
                      <a:endParaRPr lang="en-US" sz="12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6375" marR="56375" marT="0" marB="0" anchor="ctr">
                    <a:solidFill>
                      <a:srgbClr val="FABE7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</a:rPr>
                        <a:t>500 dpi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6375" marR="5637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</a:rPr>
                        <a:t>508 dpi</a:t>
                      </a:r>
                      <a:endParaRPr lang="en-US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6375" marR="56375" marT="0" marB="0" anchor="ctr"/>
                </a:tc>
                <a:extLst>
                  <a:ext uri="{0D108BD9-81ED-4DB2-BD59-A6C34878D82A}">
                    <a16:rowId xmlns:a16="http://schemas.microsoft.com/office/drawing/2014/main" val="3305058634"/>
                  </a:ext>
                </a:extLst>
              </a:tr>
              <a:tr h="38687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dirty="0">
                          <a:solidFill>
                            <a:schemeClr val="tx1"/>
                          </a:solidFill>
                          <a:effectLst/>
                        </a:rPr>
                        <a:t>Image Capture Time</a:t>
                      </a:r>
                      <a:endParaRPr lang="en-US" sz="14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6375" marR="56375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dirty="0">
                          <a:solidFill>
                            <a:srgbClr val="FF0000"/>
                          </a:solidFill>
                          <a:effectLst/>
                        </a:rPr>
                        <a:t>&lt; 0.5 seconds</a:t>
                      </a:r>
                      <a:endParaRPr lang="en-US" sz="1200" b="1" kern="1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6375" marR="56375" marT="0" marB="0" anchor="ctr">
                    <a:solidFill>
                      <a:srgbClr val="FABE7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</a:rPr>
                        <a:t>&lt; 2 seconds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6375" marR="5637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</a:rPr>
                        <a:t>&lt; 0.5 second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6375" marR="56375" marT="0" marB="0" anchor="ctr"/>
                </a:tc>
                <a:extLst>
                  <a:ext uri="{0D108BD9-81ED-4DB2-BD59-A6C34878D82A}">
                    <a16:rowId xmlns:a16="http://schemas.microsoft.com/office/drawing/2014/main" val="3611723458"/>
                  </a:ext>
                </a:extLst>
              </a:tr>
              <a:tr h="33597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dirty="0">
                          <a:solidFill>
                            <a:schemeClr val="tx1"/>
                          </a:solidFill>
                          <a:effectLst/>
                        </a:rPr>
                        <a:t>Template Storage</a:t>
                      </a:r>
                      <a:endParaRPr lang="en-US" sz="14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6375" marR="56375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dirty="0">
                          <a:solidFill>
                            <a:srgbClr val="FF0000"/>
                          </a:solidFill>
                          <a:effectLst/>
                        </a:rPr>
                        <a:t>Up to 1000</a:t>
                      </a:r>
                      <a:endParaRPr lang="en-US" sz="1200" b="1" kern="1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6375" marR="56375" marT="0" marB="0" anchor="ctr">
                    <a:solidFill>
                      <a:srgbClr val="FABE7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</a:rPr>
                        <a:t> 160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6375" marR="5637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</a:rPr>
                        <a:t>Up to 2000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6375" marR="56375" marT="0" marB="0" anchor="ctr"/>
                </a:tc>
                <a:extLst>
                  <a:ext uri="{0D108BD9-81ED-4DB2-BD59-A6C34878D82A}">
                    <a16:rowId xmlns:a16="http://schemas.microsoft.com/office/drawing/2014/main" val="880022564"/>
                  </a:ext>
                </a:extLst>
              </a:tr>
              <a:tr h="36651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>
                          <a:solidFill>
                            <a:schemeClr val="tx1"/>
                          </a:solidFill>
                          <a:effectLst/>
                        </a:rPr>
                        <a:t>False Rejection Rate (FRR)</a:t>
                      </a:r>
                      <a:endParaRPr lang="en-US" sz="14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6375" marR="56375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dirty="0">
                          <a:effectLst/>
                        </a:rPr>
                        <a:t>&lt; 1%</a:t>
                      </a:r>
                      <a:endParaRPr lang="en-US" sz="12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6375" marR="56375" marT="0" marB="0" anchor="ctr">
                    <a:solidFill>
                      <a:srgbClr val="FABE7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</a:rPr>
                        <a:t>&lt; 1%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6375" marR="5637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</a:rPr>
                        <a:t>&lt; 0.001%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6375" marR="56375" marT="0" marB="0" anchor="ctr"/>
                </a:tc>
                <a:extLst>
                  <a:ext uri="{0D108BD9-81ED-4DB2-BD59-A6C34878D82A}">
                    <a16:rowId xmlns:a16="http://schemas.microsoft.com/office/drawing/2014/main" val="3465653808"/>
                  </a:ext>
                </a:extLst>
              </a:tr>
              <a:tr h="50904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dirty="0">
                          <a:solidFill>
                            <a:schemeClr val="tx1"/>
                          </a:solidFill>
                          <a:effectLst/>
                        </a:rPr>
                        <a:t>False Acceptance Rate (FAR)</a:t>
                      </a:r>
                      <a:endParaRPr lang="en-US" sz="14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6375" marR="56375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dirty="0">
                          <a:effectLst/>
                        </a:rPr>
                        <a:t>&lt; 0.001%</a:t>
                      </a:r>
                      <a:endParaRPr lang="en-US" sz="12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6375" marR="56375" marT="0" marB="0" anchor="ctr">
                    <a:solidFill>
                      <a:srgbClr val="FABE7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</a:rPr>
                        <a:t>&lt; 0.001%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6375" marR="5637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</a:rPr>
                        <a:t>&lt; 0.0001%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6375" marR="56375" marT="0" marB="0" anchor="ctr"/>
                </a:tc>
                <a:extLst>
                  <a:ext uri="{0D108BD9-81ED-4DB2-BD59-A6C34878D82A}">
                    <a16:rowId xmlns:a16="http://schemas.microsoft.com/office/drawing/2014/main" val="244874689"/>
                  </a:ext>
                </a:extLst>
              </a:tr>
              <a:tr h="48868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dirty="0">
                          <a:solidFill>
                            <a:schemeClr val="tx1"/>
                          </a:solidFill>
                          <a:effectLst/>
                        </a:rPr>
                        <a:t>Operating Temperature Range</a:t>
                      </a:r>
                      <a:endParaRPr lang="en-US" sz="14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6375" marR="56375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dirty="0">
                          <a:effectLst/>
                        </a:rPr>
                        <a:t>-20°C to +60°C</a:t>
                      </a:r>
                      <a:endParaRPr lang="en-US" sz="12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6375" marR="56375" marT="0" marB="0" anchor="ctr">
                    <a:solidFill>
                      <a:srgbClr val="FABE7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</a:rPr>
                        <a:t>-20°C to +60°C</a:t>
                      </a:r>
                      <a:endParaRPr lang="en-US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6375" marR="5637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</a:rPr>
                        <a:t>-20°C to +70°C</a:t>
                      </a:r>
                      <a:endParaRPr lang="en-US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6375" marR="56375" marT="0" marB="0" anchor="ctr"/>
                </a:tc>
                <a:extLst>
                  <a:ext uri="{0D108BD9-81ED-4DB2-BD59-A6C34878D82A}">
                    <a16:rowId xmlns:a16="http://schemas.microsoft.com/office/drawing/2014/main" val="1508621990"/>
                  </a:ext>
                </a:extLst>
              </a:tr>
              <a:tr h="27488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dirty="0">
                          <a:solidFill>
                            <a:schemeClr val="tx1"/>
                          </a:solidFill>
                          <a:effectLst/>
                        </a:rPr>
                        <a:t>Weight</a:t>
                      </a:r>
                      <a:endParaRPr lang="en-US" sz="14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6375" marR="56375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dirty="0">
                          <a:effectLst/>
                        </a:rPr>
                        <a:t>20g</a:t>
                      </a:r>
                      <a:endParaRPr lang="en-US" sz="12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6375" marR="56375" marT="0" marB="0" anchor="ctr">
                    <a:solidFill>
                      <a:srgbClr val="FABE7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</a:rPr>
                        <a:t>20g</a:t>
                      </a:r>
                      <a:endParaRPr lang="en-US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6375" marR="5637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</a:rPr>
                        <a:t>6g</a:t>
                      </a:r>
                      <a:endParaRPr lang="en-US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6375" marR="56375" marT="0" marB="0" anchor="ctr"/>
                </a:tc>
                <a:extLst>
                  <a:ext uri="{0D108BD9-81ED-4DB2-BD59-A6C34878D82A}">
                    <a16:rowId xmlns:a16="http://schemas.microsoft.com/office/drawing/2014/main" val="3428276827"/>
                  </a:ext>
                </a:extLst>
              </a:tr>
            </a:tbl>
          </a:graphicData>
        </a:graphic>
      </p:graphicFrame>
      <p:sp>
        <p:nvSpPr>
          <p:cNvPr id="4" name="Rectangle 1">
            <a:extLst>
              <a:ext uri="{FF2B5EF4-FFF2-40B4-BE49-F238E27FC236}">
                <a16:creationId xmlns:a16="http://schemas.microsoft.com/office/drawing/2014/main" id="{3C24849F-1013-D992-FF67-FEC888932A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7326" y="243936"/>
            <a:ext cx="7177348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Calibri" panose="020F0502020204030204" pitchFamily="34" charset="0"/>
                <a:cs typeface="Latha" panose="020B0604020202020204" pitchFamily="34" charset="0"/>
              </a:rPr>
              <a:t>Fingerprint module R307/R305/GT-521F52</a:t>
            </a:r>
            <a:endParaRPr kumimoji="0" lang="en-US" altLang="en-US" sz="2400" b="1" i="0" u="sng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64507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000">
              <a:schemeClr val="accent2">
                <a:lumMod val="53000"/>
                <a:lumOff val="47000"/>
                <a:alpha val="62000"/>
              </a:schemeClr>
            </a:gs>
            <a:gs pos="50000">
              <a:srgbClr val="DDE5F4"/>
            </a:gs>
            <a:gs pos="79000">
              <a:srgbClr val="19AFE2">
                <a:alpha val="59000"/>
              </a:srgbClr>
            </a:gs>
            <a:gs pos="0">
              <a:schemeClr val="accent1">
                <a:lumMod val="5000"/>
                <a:lumOff val="95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A25C86-7BE3-4BC6-C0B8-7F7D7C3EC286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18</a:t>
            </a:fld>
            <a:endParaRPr lang="en-US" altLang="zh-CN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CF37A7-1255-6681-2BA5-C8D53EE206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7036" y="386260"/>
            <a:ext cx="5748265" cy="1085411"/>
          </a:xfrm>
        </p:spPr>
        <p:txBody>
          <a:bodyPr/>
          <a:lstStyle/>
          <a:p>
            <a:pPr algn="ctr"/>
            <a:r>
              <a:rPr lang="en-US" sz="3600" b="1" u="sng" dirty="0">
                <a:latin typeface="Cambria" panose="02040503050406030204" pitchFamily="18" charset="0"/>
                <a:ea typeface="Cambria" panose="02040503050406030204" pitchFamily="18" charset="0"/>
              </a:rPr>
              <a:t>REQUIRED COMPONENTS</a:t>
            </a:r>
            <a:endParaRPr lang="en-US" b="1" u="sng" dirty="0"/>
          </a:p>
        </p:txBody>
      </p:sp>
      <p:graphicFrame>
        <p:nvGraphicFramePr>
          <p:cNvPr id="5" name="Table 8">
            <a:extLst>
              <a:ext uri="{FF2B5EF4-FFF2-40B4-BE49-F238E27FC236}">
                <a16:creationId xmlns:a16="http://schemas.microsoft.com/office/drawing/2014/main" id="{0624F993-F4F4-FD07-1AA4-9738D5A0A78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28352198"/>
              </p:ext>
            </p:extLst>
          </p:nvPr>
        </p:nvGraphicFramePr>
        <p:xfrm>
          <a:off x="1288169" y="1471671"/>
          <a:ext cx="9906000" cy="4246880"/>
        </p:xfrm>
        <a:graphic>
          <a:graphicData uri="http://schemas.openxmlformats.org/drawingml/2006/table">
            <a:tbl>
              <a:tblPr firstRow="1" bandRow="1">
                <a:tableStyleId>{1E171933-4619-4E11-9A3F-F7608DF75F80}</a:tableStyleId>
              </a:tblPr>
              <a:tblGrid>
                <a:gridCol w="4953000">
                  <a:extLst>
                    <a:ext uri="{9D8B030D-6E8A-4147-A177-3AD203B41FA5}">
                      <a16:colId xmlns:a16="http://schemas.microsoft.com/office/drawing/2014/main" val="657369359"/>
                    </a:ext>
                  </a:extLst>
                </a:gridCol>
                <a:gridCol w="4953000">
                  <a:extLst>
                    <a:ext uri="{9D8B030D-6E8A-4147-A177-3AD203B41FA5}">
                      <a16:colId xmlns:a16="http://schemas.microsoft.com/office/drawing/2014/main" val="40184721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Components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Scope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95770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err="1"/>
                        <a:t>NodeMCU</a:t>
                      </a:r>
                      <a:r>
                        <a:rPr lang="en-US" dirty="0"/>
                        <a:t> ESP32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To connect all other components and process the data as we programmed.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255469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Fingerprint module R307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To collect fingerprint of students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14466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SD Card module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Store and Collect the data for processing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295878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MT3608 Boost converter (DC to DC)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Regulate the voltage for the required components from microcontroller (5 V to 7.4V)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561732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MT5100 Li-Ion Battery Charging module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To charge the battery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46282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12C Display LED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To show menu and notifications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94395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Li-Ion Battery 18650 4300mAh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To provide power to the device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662467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Switch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To turn on/off the device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820849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4*4 Keypad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To input the ID &amp; control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811307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153120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9AFE2">
                <a:alpha val="0"/>
                <a:lumMod val="93000"/>
                <a:lumOff val="7000"/>
              </a:srgbClr>
            </a:gs>
            <a:gs pos="75000">
              <a:srgbClr val="F79626">
                <a:lumMod val="27000"/>
                <a:lumOff val="73000"/>
              </a:srgbClr>
            </a:gs>
            <a:gs pos="48000">
              <a:schemeClr val="accent1">
                <a:lumMod val="5000"/>
                <a:lumOff val="95000"/>
              </a:schemeClr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E20B9D-3E1B-ACAC-E328-901AE7E6D939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19</a:t>
            </a:fld>
            <a:endParaRPr lang="en-US" altLang="zh-CN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ED9D3C0-5153-4597-27DF-61133D6817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6522" y="72570"/>
            <a:ext cx="6891525" cy="840509"/>
          </a:xfrm>
        </p:spPr>
        <p:txBody>
          <a:bodyPr>
            <a:normAutofit/>
          </a:bodyPr>
          <a:lstStyle/>
          <a:p>
            <a:r>
              <a:rPr lang="en-US" sz="4400" u="sng" dirty="0">
                <a:latin typeface="Rockwell" panose="02060603020205020403" pitchFamily="18" charset="0"/>
              </a:rPr>
              <a:t>2. CIRCUIT DIAGRAM</a:t>
            </a:r>
          </a:p>
        </p:txBody>
      </p:sp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4441174E-EE60-01BA-BC8D-B3DF7401A1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207" b="-171"/>
          <a:stretch/>
        </p:blipFill>
        <p:spPr>
          <a:xfrm>
            <a:off x="1359461" y="1217496"/>
            <a:ext cx="9473078" cy="548486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9CBDB1E-B679-8490-30D7-8817E32A87A9}"/>
              </a:ext>
            </a:extLst>
          </p:cNvPr>
          <p:cNvSpPr txBox="1"/>
          <p:nvPr/>
        </p:nvSpPr>
        <p:spPr>
          <a:xfrm>
            <a:off x="1095025" y="944586"/>
            <a:ext cx="10409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have worked on selecting cost affective and most suitable hardware and build the circuit diagram.</a:t>
            </a:r>
          </a:p>
        </p:txBody>
      </p:sp>
    </p:spTree>
    <p:extLst>
      <p:ext uri="{BB962C8B-B14F-4D97-AF65-F5344CB8AC3E}">
        <p14:creationId xmlns:p14="http://schemas.microsoft.com/office/powerpoint/2010/main" val="16402881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6000">
              <a:schemeClr val="accent2">
                <a:lumMod val="27000"/>
                <a:lumOff val="73000"/>
              </a:schemeClr>
            </a:gs>
            <a:gs pos="37000">
              <a:srgbClr val="DDE5F4"/>
            </a:gs>
            <a:gs pos="63000">
              <a:srgbClr val="19AFE2">
                <a:alpha val="68000"/>
              </a:srgbClr>
            </a:gs>
            <a:gs pos="0">
              <a:schemeClr val="accent1">
                <a:lumMod val="5000"/>
                <a:lumOff val="95000"/>
              </a:schemeClr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Hexagon 11">
            <a:extLst>
              <a:ext uri="{FF2B5EF4-FFF2-40B4-BE49-F238E27FC236}">
                <a16:creationId xmlns:a16="http://schemas.microsoft.com/office/drawing/2014/main" id="{2BAB809E-7CE9-34DC-926C-61FC2FF30BF1}"/>
              </a:ext>
            </a:extLst>
          </p:cNvPr>
          <p:cNvSpPr/>
          <p:nvPr/>
        </p:nvSpPr>
        <p:spPr>
          <a:xfrm rot="5400000">
            <a:off x="6180604" y="4174923"/>
            <a:ext cx="2175508" cy="1910490"/>
          </a:xfrm>
          <a:prstGeom prst="hexagon">
            <a:avLst/>
          </a:prstGeom>
          <a:solidFill>
            <a:srgbClr val="FABE7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Hexagon 12">
            <a:extLst>
              <a:ext uri="{FF2B5EF4-FFF2-40B4-BE49-F238E27FC236}">
                <a16:creationId xmlns:a16="http://schemas.microsoft.com/office/drawing/2014/main" id="{290741A1-3F9F-CBD1-7571-75F61541D689}"/>
              </a:ext>
            </a:extLst>
          </p:cNvPr>
          <p:cNvSpPr/>
          <p:nvPr/>
        </p:nvSpPr>
        <p:spPr>
          <a:xfrm rot="5400000">
            <a:off x="5105253" y="2427860"/>
            <a:ext cx="2175508" cy="1910490"/>
          </a:xfrm>
          <a:prstGeom prst="hexagon">
            <a:avLst/>
          </a:prstGeom>
          <a:solidFill>
            <a:srgbClr val="FABE7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Hexagon 5">
            <a:extLst>
              <a:ext uri="{FF2B5EF4-FFF2-40B4-BE49-F238E27FC236}">
                <a16:creationId xmlns:a16="http://schemas.microsoft.com/office/drawing/2014/main" id="{D84D3A01-E88C-088F-812A-187F06C68BD0}"/>
              </a:ext>
            </a:extLst>
          </p:cNvPr>
          <p:cNvSpPr/>
          <p:nvPr/>
        </p:nvSpPr>
        <p:spPr>
          <a:xfrm rot="5400000">
            <a:off x="5121361" y="2457997"/>
            <a:ext cx="2142030" cy="1844721"/>
          </a:xfrm>
          <a:prstGeom prst="hexagon">
            <a:avLst/>
          </a:prstGeom>
          <a:solidFill>
            <a:srgbClr val="FABE7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itle 18">
            <a:extLst>
              <a:ext uri="{FF2B5EF4-FFF2-40B4-BE49-F238E27FC236}">
                <a16:creationId xmlns:a16="http://schemas.microsoft.com/office/drawing/2014/main" id="{5DF64211-DCD8-B458-DBD2-EBDA7AE33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8FEA3BB9-F064-CFBE-C0BE-BB7A22A4DCF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Timeline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8024C77-A2F8-1ABA-5412-E6BB88B5FA1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Cambria" panose="02040503050406030204" pitchFamily="18" charset="0"/>
                <a:cs typeface="Times New Roman" panose="02020603050405020304" pitchFamily="18" charset="0"/>
              </a:rPr>
              <a:t>Literature Review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241202DB-E499-EB19-8A48-A3301DA59ED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Research Gap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D5402852-C1AD-6A4E-DAA7-0AE582A742F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Required Components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ABF1D337-2A3C-A0FB-A6CD-5E4B9D6DFD9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Budget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CBE681AB-301C-4DC8-7FBD-FAA2CC6606AE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>
          <a:xfrm>
            <a:off x="11408728" y="6274135"/>
            <a:ext cx="458592" cy="448463"/>
          </a:xfrm>
        </p:spPr>
        <p:txBody>
          <a:bodyPr/>
          <a:lstStyle/>
          <a:p>
            <a:fld id="{47FEACEE-25B4-4A2D-B147-27296E36371D}" type="slidenum">
              <a:rPr lang="en-US" altLang="zh-CN" smtClean="0"/>
              <a:pPr/>
              <a:t>2</a:t>
            </a:fld>
            <a:endParaRPr lang="en-US" altLang="zh-CN" dirty="0"/>
          </a:p>
        </p:txBody>
      </p:sp>
      <p:sp>
        <p:nvSpPr>
          <p:cNvPr id="5" name="Text Placeholder 21">
            <a:extLst>
              <a:ext uri="{FF2B5EF4-FFF2-40B4-BE49-F238E27FC236}">
                <a16:creationId xmlns:a16="http://schemas.microsoft.com/office/drawing/2014/main" id="{0B5C7D63-534F-A676-72B0-28E53F33112B}"/>
              </a:ext>
            </a:extLst>
          </p:cNvPr>
          <p:cNvSpPr txBox="1">
            <a:spLocks/>
          </p:cNvSpPr>
          <p:nvPr/>
        </p:nvSpPr>
        <p:spPr>
          <a:xfrm>
            <a:off x="5234247" y="2826795"/>
            <a:ext cx="1913128" cy="1107124"/>
          </a:xfrm>
          <a:prstGeom prst="rect">
            <a:avLst/>
          </a:prstGeom>
          <a:solidFill>
            <a:srgbClr val="FABE79"/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113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accent6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Introduction</a:t>
            </a:r>
          </a:p>
        </p:txBody>
      </p:sp>
      <p:sp>
        <p:nvSpPr>
          <p:cNvPr id="7" name="Hexagon 6">
            <a:extLst>
              <a:ext uri="{FF2B5EF4-FFF2-40B4-BE49-F238E27FC236}">
                <a16:creationId xmlns:a16="http://schemas.microsoft.com/office/drawing/2014/main" id="{70632B0C-BC13-9084-E375-771CCB9137AC}"/>
              </a:ext>
            </a:extLst>
          </p:cNvPr>
          <p:cNvSpPr/>
          <p:nvPr/>
        </p:nvSpPr>
        <p:spPr>
          <a:xfrm rot="5400000">
            <a:off x="10248494" y="4324778"/>
            <a:ext cx="2142031" cy="1744980"/>
          </a:xfrm>
          <a:prstGeom prst="hexagon">
            <a:avLst/>
          </a:prstGeom>
          <a:solidFill>
            <a:srgbClr val="FABE7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 Placeholder 21">
            <a:extLst>
              <a:ext uri="{FF2B5EF4-FFF2-40B4-BE49-F238E27FC236}">
                <a16:creationId xmlns:a16="http://schemas.microsoft.com/office/drawing/2014/main" id="{DDAFDFD2-088B-E282-799B-73805916D4B5}"/>
              </a:ext>
            </a:extLst>
          </p:cNvPr>
          <p:cNvSpPr txBox="1">
            <a:spLocks/>
          </p:cNvSpPr>
          <p:nvPr/>
        </p:nvSpPr>
        <p:spPr>
          <a:xfrm>
            <a:off x="6306665" y="4593343"/>
            <a:ext cx="1913128" cy="1107124"/>
          </a:xfrm>
          <a:prstGeom prst="rect">
            <a:avLst/>
          </a:prstGeom>
          <a:solidFill>
            <a:srgbClr val="FABE79"/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113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accent6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Progress up to Date</a:t>
            </a:r>
          </a:p>
        </p:txBody>
      </p:sp>
      <p:sp>
        <p:nvSpPr>
          <p:cNvPr id="14" name="Text Placeholder 21">
            <a:extLst>
              <a:ext uri="{FF2B5EF4-FFF2-40B4-BE49-F238E27FC236}">
                <a16:creationId xmlns:a16="http://schemas.microsoft.com/office/drawing/2014/main" id="{9481C81C-340C-34F6-F944-707F8642592D}"/>
              </a:ext>
            </a:extLst>
          </p:cNvPr>
          <p:cNvSpPr txBox="1">
            <a:spLocks/>
          </p:cNvSpPr>
          <p:nvPr/>
        </p:nvSpPr>
        <p:spPr>
          <a:xfrm>
            <a:off x="10466902" y="4643705"/>
            <a:ext cx="1744982" cy="1107124"/>
          </a:xfrm>
          <a:prstGeom prst="rect">
            <a:avLst/>
          </a:prstGeom>
          <a:solidFill>
            <a:srgbClr val="FABE79"/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113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accent6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Future Works</a:t>
            </a:r>
          </a:p>
        </p:txBody>
      </p:sp>
    </p:spTree>
    <p:extLst>
      <p:ext uri="{BB962C8B-B14F-4D97-AF65-F5344CB8AC3E}">
        <p14:creationId xmlns:p14="http://schemas.microsoft.com/office/powerpoint/2010/main" val="27755351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2A8E82-858C-FD81-1FAE-A1ED937D6815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20</a:t>
            </a:fld>
            <a:endParaRPr lang="en-US" altLang="zh-C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822FE4-197A-7E9A-394C-D2907138CD3E}"/>
              </a:ext>
            </a:extLst>
          </p:cNvPr>
          <p:cNvSpPr txBox="1"/>
          <p:nvPr/>
        </p:nvSpPr>
        <p:spPr>
          <a:xfrm>
            <a:off x="1981200" y="70828"/>
            <a:ext cx="7440706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0" b="1" u="sng" dirty="0">
                <a:latin typeface="Rockwell" panose="02060603020205020403" pitchFamily="18" charset="0"/>
              </a:rPr>
              <a:t>3.Hardware Combination &amp; Configure</a:t>
            </a:r>
            <a:endParaRPr lang="en-US" sz="30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0BCF56D-D268-E018-E8B5-98343BBAA8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451" b="4010"/>
          <a:stretch/>
        </p:blipFill>
        <p:spPr>
          <a:xfrm>
            <a:off x="375081" y="905435"/>
            <a:ext cx="5631271" cy="361770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6865700-BD81-5C94-6BF8-A67F436A4E0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6667" b="25751"/>
          <a:stretch/>
        </p:blipFill>
        <p:spPr>
          <a:xfrm>
            <a:off x="6185649" y="905435"/>
            <a:ext cx="5631269" cy="3572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7533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BA0640-FAAC-B158-F9C3-E0DAAA8BD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829" y="507076"/>
            <a:ext cx="10515600" cy="505936"/>
          </a:xfrm>
        </p:spPr>
        <p:txBody>
          <a:bodyPr/>
          <a:lstStyle/>
          <a:p>
            <a:r>
              <a:rPr lang="en-US" sz="3000" u="sng" dirty="0">
                <a:latin typeface="Rockwell" panose="02060603020205020403" pitchFamily="18" charset="0"/>
              </a:rPr>
              <a:t>4</a:t>
            </a:r>
            <a:r>
              <a:rPr lang="en-US" sz="3000" b="1" u="sng" dirty="0">
                <a:latin typeface="Rockwell" panose="02060603020205020403" pitchFamily="18" charset="0"/>
              </a:rPr>
              <a:t>.Configure To Share The Data To Google Spread Sheet</a:t>
            </a:r>
            <a:br>
              <a:rPr lang="en-US" sz="4400" b="1" dirty="0"/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9A1C83-C4C6-629E-61B1-85D5A174F2A3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21</a:t>
            </a:fld>
            <a:endParaRPr lang="en-US" altLang="zh-C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DD26DD-E252-65F2-CAC0-548370C746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071" t="47636" r="40669" b="12782"/>
          <a:stretch/>
        </p:blipFill>
        <p:spPr>
          <a:xfrm>
            <a:off x="484736" y="800695"/>
            <a:ext cx="3839865" cy="262830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307B660-1159-3E9C-8E4F-71FDF76D1F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926" t="38922" r="47759" b="29094"/>
          <a:stretch/>
        </p:blipFill>
        <p:spPr>
          <a:xfrm>
            <a:off x="4572001" y="800695"/>
            <a:ext cx="3281084" cy="258348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A294836-DE6A-39D0-2208-449001E792B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486" t="37908" r="32720" b="25621"/>
          <a:stretch/>
        </p:blipFill>
        <p:spPr>
          <a:xfrm>
            <a:off x="8100485" y="786634"/>
            <a:ext cx="3813609" cy="280791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BE9B1C5-EEF8-9021-B63C-657023F03BE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3716" b="34576"/>
          <a:stretch/>
        </p:blipFill>
        <p:spPr>
          <a:xfrm>
            <a:off x="1219200" y="3594544"/>
            <a:ext cx="9753600" cy="3230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1544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002E39-B76C-4E52-C9DB-8BAE772EDCC7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22</a:t>
            </a:fld>
            <a:endParaRPr lang="en-US" altLang="zh-C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B44D06-2C24-1A46-2523-8617A9FA134D}"/>
              </a:ext>
            </a:extLst>
          </p:cNvPr>
          <p:cNvSpPr txBox="1"/>
          <p:nvPr/>
        </p:nvSpPr>
        <p:spPr>
          <a:xfrm>
            <a:off x="3801035" y="80682"/>
            <a:ext cx="427616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0" b="1" u="sng" dirty="0">
                <a:latin typeface="Rockwell" panose="02060603020205020403" pitchFamily="18" charset="0"/>
              </a:rPr>
              <a:t>5.SolidWorks Design</a:t>
            </a:r>
            <a:br>
              <a:rPr lang="en-US" sz="3000" b="1" dirty="0"/>
            </a:br>
            <a:endParaRPr lang="en-US" sz="3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01CD2EF-4F20-A8C5-D958-9A214DCE1B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530" t="3376" r="31397" b="4884"/>
          <a:stretch/>
        </p:blipFill>
        <p:spPr>
          <a:xfrm>
            <a:off x="448235" y="729409"/>
            <a:ext cx="4276166" cy="567107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E04A8FB-F80D-2925-DF3E-5294BB3ADD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9453" y="825890"/>
            <a:ext cx="2857748" cy="557459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0D3109A-C7DE-DDA6-C611-5E18502770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49403" y="872583"/>
            <a:ext cx="2453853" cy="5574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814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54BA93-7389-F12C-4821-13C2FAF4F6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1382" y="67805"/>
            <a:ext cx="4826853" cy="783842"/>
          </a:xfrm>
        </p:spPr>
        <p:txBody>
          <a:bodyPr/>
          <a:lstStyle/>
          <a:p>
            <a:r>
              <a:rPr lang="en-US" sz="3000" u="sng" dirty="0"/>
              <a:t>6.Develop Simple Prototype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510E21-F02F-F4C6-31E6-3173007796DC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23</a:t>
            </a:fld>
            <a:endParaRPr lang="en-US" altLang="zh-C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8C0491-A2F3-6C00-832E-49B8A1AA9D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544" t="15425" r="25250" b="9333"/>
          <a:stretch/>
        </p:blipFill>
        <p:spPr>
          <a:xfrm>
            <a:off x="2569768" y="1052194"/>
            <a:ext cx="2818017" cy="52155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47CD9A3-E44D-9E13-67D9-12D279494D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105" t="12418" r="18104" b="6798"/>
          <a:stretch/>
        </p:blipFill>
        <p:spPr>
          <a:xfrm>
            <a:off x="6329086" y="1052194"/>
            <a:ext cx="3101792" cy="5237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1749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accent2">
                <a:lumMod val="53000"/>
                <a:lumOff val="47000"/>
                <a:alpha val="93000"/>
              </a:schemeClr>
            </a:gs>
            <a:gs pos="100000">
              <a:srgbClr val="19AFE2">
                <a:alpha val="59000"/>
              </a:srgbClr>
            </a:gs>
            <a:gs pos="77000">
              <a:schemeClr val="accent1">
                <a:lumMod val="5000"/>
                <a:lumOff val="95000"/>
              </a:schemeClr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96C503-BABC-632E-06CA-12C8474920EB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24</a:t>
            </a:fld>
            <a:endParaRPr lang="en-US" altLang="zh-CN" dirty="0"/>
          </a:p>
        </p:txBody>
      </p:sp>
      <p:sp>
        <p:nvSpPr>
          <p:cNvPr id="48" name="Title 1">
            <a:extLst>
              <a:ext uri="{FF2B5EF4-FFF2-40B4-BE49-F238E27FC236}">
                <a16:creationId xmlns:a16="http://schemas.microsoft.com/office/drawing/2014/main" id="{5389ECCA-614B-B6BA-368E-5D4AF19603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66428" y="424583"/>
            <a:ext cx="10114600" cy="815835"/>
          </a:xfrm>
        </p:spPr>
        <p:txBody>
          <a:bodyPr/>
          <a:lstStyle/>
          <a:p>
            <a:pPr algn="ctr"/>
            <a:r>
              <a:rPr lang="en-US" sz="4400" dirty="0">
                <a:solidFill>
                  <a:schemeClr val="tx2">
                    <a:lumMod val="90000"/>
                    <a:lumOff val="10000"/>
                  </a:schemeClr>
                </a:solidFill>
                <a:ea typeface="Cambria" panose="02040503050406030204" pitchFamily="18" charset="0"/>
              </a:rPr>
              <a:t>CHALLENGES AND SOLUTIONS</a:t>
            </a:r>
            <a:endParaRPr lang="en-US" u="sng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AD61D64D-8230-7D5E-B2FE-303D2EC12B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8558164"/>
              </p:ext>
            </p:extLst>
          </p:nvPr>
        </p:nvGraphicFramePr>
        <p:xfrm>
          <a:off x="3397863" y="1407486"/>
          <a:ext cx="8128000" cy="4810434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453118142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4043969805"/>
                    </a:ext>
                  </a:extLst>
                </a:gridCol>
              </a:tblGrid>
              <a:tr h="801739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CHALLENGES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SOLUTIONS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98575274"/>
                  </a:ext>
                </a:extLst>
              </a:tr>
              <a:tr h="801739">
                <a:tc>
                  <a:txBody>
                    <a:bodyPr/>
                    <a:lstStyle/>
                    <a:p>
                      <a:r>
                        <a:rPr lang="en-US" sz="1800" dirty="0"/>
                        <a:t>Enrollment was limited for 127 capacity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Configured the library to enroll more number.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3742171"/>
                  </a:ext>
                </a:extLst>
              </a:tr>
              <a:tr h="801739">
                <a:tc>
                  <a:txBody>
                    <a:bodyPr/>
                    <a:lstStyle/>
                    <a:p>
                      <a:r>
                        <a:rPr lang="en-US" dirty="0"/>
                        <a:t>Slow detection of Finger print.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Modified code to use hardware Serial communication.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7948548"/>
                  </a:ext>
                </a:extLst>
              </a:tr>
              <a:tr h="801739">
                <a:tc>
                  <a:txBody>
                    <a:bodyPr/>
                    <a:lstStyle/>
                    <a:p>
                      <a:r>
                        <a:rPr lang="en-US" dirty="0"/>
                        <a:t>Several Buttons were configured to choose ID input , Select Enroll/Verify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Use a keypad to do all things in one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1888206"/>
                  </a:ext>
                </a:extLst>
              </a:tr>
              <a:tr h="801739">
                <a:tc>
                  <a:txBody>
                    <a:bodyPr/>
                    <a:lstStyle/>
                    <a:p>
                      <a:r>
                        <a:rPr lang="en-US" dirty="0"/>
                        <a:t>Code was resetting when we give battery power.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give 7.4V to give enough power.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7875624"/>
                  </a:ext>
                </a:extLst>
              </a:tr>
              <a:tr h="801739">
                <a:tc>
                  <a:txBody>
                    <a:bodyPr/>
                    <a:lstStyle/>
                    <a:p>
                      <a:r>
                        <a:rPr lang="en-US" dirty="0"/>
                        <a:t>Configure SD card.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currently working on this problem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5500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03969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48000">
              <a:srgbClr val="19AFE2"/>
            </a:gs>
            <a:gs pos="83000">
              <a:schemeClr val="accent1">
                <a:lumMod val="45000"/>
                <a:lumOff val="55000"/>
              </a:schemeClr>
            </a:gs>
            <a:gs pos="100000">
              <a:srgbClr val="F79626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itle 85">
            <a:extLst>
              <a:ext uri="{FF2B5EF4-FFF2-40B4-BE49-F238E27FC236}">
                <a16:creationId xmlns:a16="http://schemas.microsoft.com/office/drawing/2014/main" id="{1E3F7726-AC85-55B8-BDED-51E7BA85C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WORKS TO DO</a:t>
            </a:r>
          </a:p>
        </p:txBody>
      </p:sp>
      <p:pic>
        <p:nvPicPr>
          <p:cNvPr id="10" name="图片占位符 9">
            <a:extLst>
              <a:ext uri="{FF2B5EF4-FFF2-40B4-BE49-F238E27FC236}">
                <a16:creationId xmlns:a16="http://schemas.microsoft.com/office/drawing/2014/main" id="{D249D9CF-86A2-4E7B-8B6F-D02EE968C997}"/>
              </a:ext>
            </a:extLst>
          </p:cNvPr>
          <p:cNvPicPr>
            <a:picLocks noGrp="1" noChangeAspect="1"/>
          </p:cNvPicPr>
          <p:nvPr>
            <p:ph type="pic" sz="quarter" idx="58"/>
          </p:nvPr>
        </p:nvPicPr>
        <p:blipFill>
          <a:blip r:embed="rId2"/>
          <a:srcRect/>
          <a:stretch/>
        </p:blipFill>
        <p:spPr>
          <a:xfrm>
            <a:off x="1445844" y="2064868"/>
            <a:ext cx="1621032" cy="1841551"/>
          </a:xfrm>
        </p:spPr>
      </p:pic>
      <p:sp>
        <p:nvSpPr>
          <p:cNvPr id="37" name="文本占位符 36">
            <a:extLst>
              <a:ext uri="{FF2B5EF4-FFF2-40B4-BE49-F238E27FC236}">
                <a16:creationId xmlns:a16="http://schemas.microsoft.com/office/drawing/2014/main" id="{3A30B02E-FBE1-41C5-AF6E-E1013275E84A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1325444" y="4480749"/>
            <a:ext cx="1877575" cy="974166"/>
          </a:xfrm>
        </p:spPr>
        <p:txBody>
          <a:bodyPr/>
          <a:lstStyle/>
          <a:p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Check for Local Host</a:t>
            </a:r>
          </a:p>
        </p:txBody>
      </p:sp>
      <p:pic>
        <p:nvPicPr>
          <p:cNvPr id="12" name="图片占位符 11">
            <a:extLst>
              <a:ext uri="{FF2B5EF4-FFF2-40B4-BE49-F238E27FC236}">
                <a16:creationId xmlns:a16="http://schemas.microsoft.com/office/drawing/2014/main" id="{3D51D04D-653C-45AE-9DDF-BE96BA267A6B}"/>
              </a:ext>
            </a:extLst>
          </p:cNvPr>
          <p:cNvPicPr>
            <a:picLocks noGrp="1" noChangeAspect="1"/>
          </p:cNvPicPr>
          <p:nvPr>
            <p:ph type="pic" sz="quarter" idx="59"/>
          </p:nvPr>
        </p:nvPicPr>
        <p:blipFill rotWithShape="1">
          <a:blip r:embed="rId3"/>
          <a:srcRect l="9710" r="9710"/>
          <a:stretch/>
        </p:blipFill>
        <p:spPr>
          <a:xfrm>
            <a:off x="3571908" y="2064868"/>
            <a:ext cx="1621032" cy="1841551"/>
          </a:xfrm>
        </p:spPr>
      </p:pic>
      <p:sp>
        <p:nvSpPr>
          <p:cNvPr id="39" name="文本占位符 38">
            <a:extLst>
              <a:ext uri="{FF2B5EF4-FFF2-40B4-BE49-F238E27FC236}">
                <a16:creationId xmlns:a16="http://schemas.microsoft.com/office/drawing/2014/main" id="{1B558BFC-AA9F-4991-A6BB-D56BEC07C16E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3228324" y="4427944"/>
            <a:ext cx="1877575" cy="1466300"/>
          </a:xfrm>
        </p:spPr>
        <p:txBody>
          <a:bodyPr/>
          <a:lstStyle/>
          <a:p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Develop the cloud and Mobile app using latest software</a:t>
            </a:r>
            <a:endParaRPr lang="zh-CN" altLang="en-US" dirty="0"/>
          </a:p>
        </p:txBody>
      </p:sp>
      <p:pic>
        <p:nvPicPr>
          <p:cNvPr id="14" name="图片占位符 13" descr="Empty office chairs">
            <a:extLst>
              <a:ext uri="{FF2B5EF4-FFF2-40B4-BE49-F238E27FC236}">
                <a16:creationId xmlns:a16="http://schemas.microsoft.com/office/drawing/2014/main" id="{33C59A08-3A06-4556-AC83-C1337E73D0B3}"/>
              </a:ext>
            </a:extLst>
          </p:cNvPr>
          <p:cNvPicPr>
            <a:picLocks noGrp="1" noChangeAspect="1"/>
          </p:cNvPicPr>
          <p:nvPr>
            <p:ph type="pic" sz="quarter" idx="60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697972" y="2064868"/>
            <a:ext cx="1621032" cy="1841551"/>
          </a:xfrm>
        </p:spPr>
      </p:pic>
      <p:sp>
        <p:nvSpPr>
          <p:cNvPr id="41" name="文本占位符 40">
            <a:extLst>
              <a:ext uri="{FF2B5EF4-FFF2-40B4-BE49-F238E27FC236}">
                <a16:creationId xmlns:a16="http://schemas.microsoft.com/office/drawing/2014/main" id="{DBA8686B-D3EF-40DF-939C-F875885DD598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5007637" y="4417596"/>
            <a:ext cx="1877575" cy="1495691"/>
          </a:xfrm>
        </p:spPr>
        <p:txBody>
          <a:bodyPr/>
          <a:lstStyle/>
          <a:p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Combine the Software system &amp; Hardware system.</a:t>
            </a:r>
          </a:p>
        </p:txBody>
      </p:sp>
      <p:pic>
        <p:nvPicPr>
          <p:cNvPr id="90" name="Picture Placeholder 89" descr="People around a table on their laptops">
            <a:extLst>
              <a:ext uri="{FF2B5EF4-FFF2-40B4-BE49-F238E27FC236}">
                <a16:creationId xmlns:a16="http://schemas.microsoft.com/office/drawing/2014/main" id="{241F4F4E-4DAB-34E3-D036-85F0CB76A536}"/>
              </a:ext>
            </a:extLst>
          </p:cNvPr>
          <p:cNvPicPr>
            <a:picLocks noGrp="1" noChangeAspect="1"/>
          </p:cNvPicPr>
          <p:nvPr>
            <p:ph type="pic" sz="quarter" idx="61"/>
          </p:nvPr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24034" y="2064868"/>
            <a:ext cx="1621032" cy="1841551"/>
          </a:xfrm>
        </p:spPr>
      </p:pic>
      <p:sp>
        <p:nvSpPr>
          <p:cNvPr id="43" name="文本占位符 42">
            <a:extLst>
              <a:ext uri="{FF2B5EF4-FFF2-40B4-BE49-F238E27FC236}">
                <a16:creationId xmlns:a16="http://schemas.microsoft.com/office/drawing/2014/main" id="{759A333C-6D37-427A-BE2A-4C2660134A5A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6910517" y="4430215"/>
            <a:ext cx="1877575" cy="1075235"/>
          </a:xfrm>
        </p:spPr>
        <p:txBody>
          <a:bodyPr/>
          <a:lstStyle/>
          <a:p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Overcome the issues Based on the feedback.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8D9DED-0D81-19D6-DF40-E6B4B5BFEF9E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25</a:t>
            </a:fld>
            <a:endParaRPr lang="en-US" altLang="zh-CN" dirty="0"/>
          </a:p>
        </p:txBody>
      </p:sp>
      <p:pic>
        <p:nvPicPr>
          <p:cNvPr id="18" name="图片占位符 13">
            <a:extLst>
              <a:ext uri="{FF2B5EF4-FFF2-40B4-BE49-F238E27FC236}">
                <a16:creationId xmlns:a16="http://schemas.microsoft.com/office/drawing/2014/main" id="{F6903AFA-F34E-5216-EF1F-A341E7C847E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8381" r="28381"/>
          <a:stretch/>
        </p:blipFill>
        <p:spPr>
          <a:xfrm>
            <a:off x="9702525" y="2083501"/>
            <a:ext cx="1621032" cy="184155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</p:pic>
      <p:pic>
        <p:nvPicPr>
          <p:cNvPr id="19" name="Picture Placeholder 89">
            <a:extLst>
              <a:ext uri="{FF2B5EF4-FFF2-40B4-BE49-F238E27FC236}">
                <a16:creationId xmlns:a16="http://schemas.microsoft.com/office/drawing/2014/main" id="{E432F097-17F5-79F2-A720-2117866CDA6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2995" t="-9234" r="32995" b="-9234"/>
          <a:stretch/>
        </p:blipFill>
        <p:spPr>
          <a:xfrm>
            <a:off x="11507821" y="2064867"/>
            <a:ext cx="684179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</p:pic>
      <p:sp>
        <p:nvSpPr>
          <p:cNvPr id="20" name="文本占位符 42">
            <a:extLst>
              <a:ext uri="{FF2B5EF4-FFF2-40B4-BE49-F238E27FC236}">
                <a16:creationId xmlns:a16="http://schemas.microsoft.com/office/drawing/2014/main" id="{223B4836-A826-9F75-F1AA-1FF5A67EDA50}"/>
              </a:ext>
            </a:extLst>
          </p:cNvPr>
          <p:cNvSpPr txBox="1">
            <a:spLocks/>
          </p:cNvSpPr>
          <p:nvPr/>
        </p:nvSpPr>
        <p:spPr>
          <a:xfrm>
            <a:off x="8715135" y="4397934"/>
            <a:ext cx="1877575" cy="8122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Test it &amp; get Feedback.</a:t>
            </a:r>
          </a:p>
        </p:txBody>
      </p:sp>
      <p:sp>
        <p:nvSpPr>
          <p:cNvPr id="21" name="文本占位符 42">
            <a:extLst>
              <a:ext uri="{FF2B5EF4-FFF2-40B4-BE49-F238E27FC236}">
                <a16:creationId xmlns:a16="http://schemas.microsoft.com/office/drawing/2014/main" id="{E3A08721-E1E5-6D2D-86A8-F12CF6694A49}"/>
              </a:ext>
            </a:extLst>
          </p:cNvPr>
          <p:cNvSpPr txBox="1">
            <a:spLocks/>
          </p:cNvSpPr>
          <p:nvPr/>
        </p:nvSpPr>
        <p:spPr>
          <a:xfrm>
            <a:off x="10421491" y="4397933"/>
            <a:ext cx="1877575" cy="97416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Build the </a:t>
            </a:r>
          </a:p>
          <a:p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final product</a:t>
            </a:r>
          </a:p>
        </p:txBody>
      </p:sp>
    </p:spTree>
    <p:extLst>
      <p:ext uri="{BB962C8B-B14F-4D97-AF65-F5344CB8AC3E}">
        <p14:creationId xmlns:p14="http://schemas.microsoft.com/office/powerpoint/2010/main" val="23016311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000">
              <a:schemeClr val="accent2">
                <a:lumMod val="53000"/>
                <a:lumOff val="47000"/>
                <a:alpha val="62000"/>
              </a:schemeClr>
            </a:gs>
            <a:gs pos="56000">
              <a:srgbClr val="DDE5F4"/>
            </a:gs>
            <a:gs pos="84000">
              <a:srgbClr val="19AFE2">
                <a:alpha val="59000"/>
              </a:srgbClr>
            </a:gs>
            <a:gs pos="0">
              <a:schemeClr val="accent1">
                <a:lumMod val="5000"/>
                <a:lumOff val="95000"/>
              </a:schemeClr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C059CCA3-0E7D-1E7D-C065-879F39F37F22}"/>
              </a:ext>
            </a:extLst>
          </p:cNvPr>
          <p:cNvPicPr>
            <a:picLocks noGrp="1" noChangeAspect="1"/>
          </p:cNvPicPr>
          <p:nvPr>
            <p:ph type="pic" sz="quarter" idx="51"/>
          </p:nvPr>
        </p:nvPicPr>
        <p:blipFill>
          <a:blip r:embed="rId2"/>
          <a:srcRect l="6022" r="6022"/>
          <a:stretch/>
        </p:blipFill>
        <p:spPr/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3C4F6B2-7B66-07E5-B180-7CD5B0438A2B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26</a:t>
            </a:fld>
            <a:endParaRPr lang="en-US" altLang="zh-CN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BF178EC-D407-CF5E-0A38-7274EF86BF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5550" y="-285250"/>
            <a:ext cx="6838612" cy="683861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85A65C9-F59D-32EA-C6A4-3D7DD3CBD3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7107" y="3474799"/>
            <a:ext cx="3108246" cy="310824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C9D2234-8770-201A-BB9D-9D55CB977AEC}"/>
              </a:ext>
            </a:extLst>
          </p:cNvPr>
          <p:cNvSpPr txBox="1"/>
          <p:nvPr/>
        </p:nvSpPr>
        <p:spPr>
          <a:xfrm>
            <a:off x="792737" y="153873"/>
            <a:ext cx="6585626" cy="46166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400" u="sng" dirty="0">
                <a:latin typeface="Poppins ExtraBold" panose="00000900000000000000" pitchFamily="50" charset="0"/>
                <a:ea typeface="微软雅黑"/>
                <a:cs typeface="Poppins ExtraBold" panose="00000900000000000000" pitchFamily="50" charset="0"/>
              </a:rPr>
              <a:t>Cloud Connection for Our system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7AF8239-D0B0-B72E-EC25-B85D74E934AA}"/>
              </a:ext>
            </a:extLst>
          </p:cNvPr>
          <p:cNvSpPr txBox="1"/>
          <p:nvPr/>
        </p:nvSpPr>
        <p:spPr>
          <a:xfrm rot="19636294">
            <a:off x="8962571" y="3725694"/>
            <a:ext cx="2882520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Administration Computer</a:t>
            </a:r>
            <a:endParaRPr lang="en-US" sz="1800" dirty="0">
              <a:latin typeface="Posterama" panose="020B0504020200020000" pitchFamily="34" charset="0"/>
              <a:ea typeface="微软雅黑"/>
              <a:cs typeface="Posterama" panose="020B0504020200020000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5F003F-8FF8-A29C-2337-1020052EBA73}"/>
              </a:ext>
            </a:extLst>
          </p:cNvPr>
          <p:cNvSpPr txBox="1"/>
          <p:nvPr/>
        </p:nvSpPr>
        <p:spPr>
          <a:xfrm rot="19657920">
            <a:off x="7442764" y="5688165"/>
            <a:ext cx="1388522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800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Mobile App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BFD961-E05B-5A99-9064-C88AB93B6238}"/>
              </a:ext>
            </a:extLst>
          </p:cNvPr>
          <p:cNvSpPr txBox="1"/>
          <p:nvPr/>
        </p:nvSpPr>
        <p:spPr>
          <a:xfrm>
            <a:off x="3934831" y="6498101"/>
            <a:ext cx="2161169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800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Fingerprint Device</a:t>
            </a:r>
          </a:p>
        </p:txBody>
      </p:sp>
    </p:spTree>
    <p:extLst>
      <p:ext uri="{BB962C8B-B14F-4D97-AF65-F5344CB8AC3E}">
        <p14:creationId xmlns:p14="http://schemas.microsoft.com/office/powerpoint/2010/main" val="35693694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000">
              <a:schemeClr val="accent2">
                <a:lumMod val="53000"/>
                <a:lumOff val="47000"/>
                <a:alpha val="62000"/>
              </a:schemeClr>
            </a:gs>
            <a:gs pos="23000">
              <a:srgbClr val="DDE5F4"/>
            </a:gs>
            <a:gs pos="36000">
              <a:srgbClr val="19AFE2">
                <a:alpha val="59000"/>
              </a:srgbClr>
            </a:gs>
            <a:gs pos="0">
              <a:schemeClr val="accent1">
                <a:lumMod val="5000"/>
                <a:lumOff val="95000"/>
              </a:schemeClr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74F953B-A799-C82C-0262-D254A3935271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27</a:t>
            </a:fld>
            <a:endParaRPr lang="en-US" altLang="zh-CN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99F3EC1-8BB5-2D0E-0840-79B50B598B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4402" y="797668"/>
            <a:ext cx="7595269" cy="598743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C7AE40F-7940-4A50-5E76-5BBBBDF24A8E}"/>
              </a:ext>
            </a:extLst>
          </p:cNvPr>
          <p:cNvSpPr txBox="1"/>
          <p:nvPr/>
        </p:nvSpPr>
        <p:spPr>
          <a:xfrm>
            <a:off x="3852153" y="336003"/>
            <a:ext cx="6585626" cy="46166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400" u="sng" dirty="0">
                <a:latin typeface="Poppins ExtraBold" panose="00000900000000000000" pitchFamily="50" charset="0"/>
                <a:ea typeface="微软雅黑"/>
                <a:cs typeface="Poppins ExtraBold" panose="00000900000000000000" pitchFamily="50" charset="0"/>
              </a:rPr>
              <a:t>Data Flow for working of the Device</a:t>
            </a:r>
          </a:p>
        </p:txBody>
      </p:sp>
    </p:spTree>
    <p:extLst>
      <p:ext uri="{BB962C8B-B14F-4D97-AF65-F5344CB8AC3E}">
        <p14:creationId xmlns:p14="http://schemas.microsoft.com/office/powerpoint/2010/main" val="33864440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000">
              <a:schemeClr val="accent2">
                <a:lumMod val="53000"/>
                <a:lumOff val="47000"/>
                <a:alpha val="62000"/>
              </a:schemeClr>
            </a:gs>
            <a:gs pos="74000">
              <a:srgbClr val="DDE5F4"/>
            </a:gs>
            <a:gs pos="66000">
              <a:srgbClr val="E9C0B6"/>
            </a:gs>
            <a:gs pos="88000">
              <a:srgbClr val="19AFE2">
                <a:alpha val="59000"/>
              </a:srgbClr>
            </a:gs>
            <a:gs pos="0">
              <a:schemeClr val="accent1">
                <a:lumMod val="5000"/>
                <a:lumOff val="95000"/>
              </a:schemeClr>
            </a:gs>
          </a:gsLst>
          <a:lin ang="108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3F6848D-2CB1-1950-92CF-D52CA57451AE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28</a:t>
            </a:fld>
            <a:endParaRPr lang="en-US" altLang="zh-C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D72F15-E494-B494-4344-7E0106136FA6}"/>
              </a:ext>
            </a:extLst>
          </p:cNvPr>
          <p:cNvSpPr txBox="1"/>
          <p:nvPr/>
        </p:nvSpPr>
        <p:spPr>
          <a:xfrm>
            <a:off x="3501957" y="336003"/>
            <a:ext cx="6935822" cy="46166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400" u="sng" dirty="0">
                <a:latin typeface="Poppins ExtraBold" panose="00000900000000000000" pitchFamily="50" charset="0"/>
                <a:ea typeface="微软雅黑"/>
                <a:cs typeface="Poppins ExtraBold" panose="00000900000000000000" pitchFamily="50" charset="0"/>
              </a:rPr>
              <a:t>Data Flow for working of the Cloud System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0B0284C-2698-336C-D4A7-676677D015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1384" y="797668"/>
            <a:ext cx="8489977" cy="5546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7066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accent2">
                <a:lumMod val="53000"/>
                <a:lumOff val="47000"/>
                <a:alpha val="93000"/>
              </a:schemeClr>
            </a:gs>
            <a:gs pos="100000">
              <a:srgbClr val="19AFE2">
                <a:alpha val="59000"/>
              </a:srgbClr>
            </a:gs>
            <a:gs pos="77000">
              <a:schemeClr val="accent1">
                <a:lumMod val="5000"/>
                <a:lumOff val="95000"/>
              </a:schemeClr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96C503-BABC-632E-06CA-12C8474920EB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29</a:t>
            </a:fld>
            <a:endParaRPr lang="en-US" altLang="zh-CN" dirty="0"/>
          </a:p>
        </p:txBody>
      </p:sp>
      <p:sp>
        <p:nvSpPr>
          <p:cNvPr id="48" name="Title 1">
            <a:extLst>
              <a:ext uri="{FF2B5EF4-FFF2-40B4-BE49-F238E27FC236}">
                <a16:creationId xmlns:a16="http://schemas.microsoft.com/office/drawing/2014/main" id="{5389ECCA-614B-B6BA-368E-5D4AF19603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66428" y="424583"/>
            <a:ext cx="10114600" cy="815835"/>
          </a:xfrm>
        </p:spPr>
        <p:txBody>
          <a:bodyPr/>
          <a:lstStyle/>
          <a:p>
            <a:pPr algn="ctr"/>
            <a:r>
              <a:rPr lang="en-US" u="sng" dirty="0"/>
              <a:t>Power Consumption Of The Device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9" name="Table 4">
                <a:extLst>
                  <a:ext uri="{FF2B5EF4-FFF2-40B4-BE49-F238E27FC236}">
                    <a16:creationId xmlns:a16="http://schemas.microsoft.com/office/drawing/2014/main" id="{627550EA-EE80-60BE-3067-7D858963784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11147477"/>
                  </p:ext>
                </p:extLst>
              </p:nvPr>
            </p:nvGraphicFramePr>
            <p:xfrm>
              <a:off x="2391382" y="1431507"/>
              <a:ext cx="9684872" cy="4677087"/>
            </p:xfrm>
            <a:graphic>
              <a:graphicData uri="http://schemas.openxmlformats.org/drawingml/2006/table">
                <a:tbl>
                  <a:tblPr firstRow="1" bandRow="1">
                    <a:tableStyleId>{ED083AE6-46FA-4A59-8FB0-9F97EB10719F}</a:tableStyleId>
                  </a:tblPr>
                  <a:tblGrid>
                    <a:gridCol w="3169778">
                      <a:extLst>
                        <a:ext uri="{9D8B030D-6E8A-4147-A177-3AD203B41FA5}">
                          <a16:colId xmlns:a16="http://schemas.microsoft.com/office/drawing/2014/main" val="1831368237"/>
                        </a:ext>
                      </a:extLst>
                    </a:gridCol>
                    <a:gridCol w="3257547">
                      <a:extLst>
                        <a:ext uri="{9D8B030D-6E8A-4147-A177-3AD203B41FA5}">
                          <a16:colId xmlns:a16="http://schemas.microsoft.com/office/drawing/2014/main" val="926672665"/>
                        </a:ext>
                      </a:extLst>
                    </a:gridCol>
                    <a:gridCol w="3257547">
                      <a:extLst>
                        <a:ext uri="{9D8B030D-6E8A-4147-A177-3AD203B41FA5}">
                          <a16:colId xmlns:a16="http://schemas.microsoft.com/office/drawing/2014/main" val="915396681"/>
                        </a:ext>
                      </a:extLst>
                    </a:gridCol>
                  </a:tblGrid>
                  <a:tr h="920056">
                    <a:tc>
                      <a:txBody>
                        <a:bodyPr/>
                        <a:lstStyle/>
                        <a:p>
                          <a:pPr marL="0" indent="0" algn="ctr">
                            <a:buNone/>
                          </a:pPr>
                          <a:r>
                            <a:rPr lang="en-US" b="1" dirty="0"/>
                            <a:t>Minimum Power Consumption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/>
                            <a:t>Maximum Power Consumption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/>
                            <a:t>Expecting Power Consumption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55840748"/>
                      </a:ext>
                    </a:extLst>
                  </a:tr>
                  <a:tr h="1717513">
                    <a:tc>
                      <a:txBody>
                        <a:bodyPr/>
                        <a:lstStyle/>
                        <a:p>
                          <a:pPr marL="0" indent="0" algn="ctr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1800" b="0" smtClean="0"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  <m:r>
                                  <a:rPr lang="en-US" sz="1800" b="0" smtClean="0">
                                    <a:latin typeface="Cambria Math" panose="02040503050406030204" pitchFamily="18" charset="0"/>
                                  </a:rPr>
                                  <m:t>=70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800" b="0" smtClean="0">
                                    <a:latin typeface="Cambria Math" panose="02040503050406030204" pitchFamily="18" charset="0"/>
                                  </a:rPr>
                                  <m:t>mA</m:t>
                                </m:r>
                              </m:oMath>
                            </m:oMathPara>
                          </a14:m>
                          <a:endParaRPr lang="en-US" sz="1800" dirty="0"/>
                        </a:p>
                        <a:p>
                          <a:pPr marL="0" indent="0" algn="ctr">
                            <a:buNone/>
                          </a:pPr>
                          <a:r>
                            <a:rPr lang="en-US" sz="1800" dirty="0"/>
                            <a:t>P = V*I</a:t>
                          </a:r>
                        </a:p>
                        <a:p>
                          <a:pPr marL="0" indent="0" algn="ctr">
                            <a:buNone/>
                          </a:pPr>
                          <a:r>
                            <a:rPr lang="en-US" sz="1800" dirty="0"/>
                            <a:t>P = 7.4*70</a:t>
                          </a:r>
                        </a:p>
                        <a:p>
                          <a:pPr marL="0" indent="0" algn="ctr">
                            <a:buNone/>
                          </a:pPr>
                          <a:r>
                            <a:rPr lang="en-US" sz="2200" b="1" dirty="0"/>
                            <a:t>P = 518mW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1800" b="0" smtClean="0"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  <m:r>
                                  <a:rPr lang="en-US" sz="1800" b="0" smtClean="0">
                                    <a:latin typeface="Cambria Math" panose="02040503050406030204" pitchFamily="18" charset="0"/>
                                  </a:rPr>
                                  <m:t>=200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800" b="0" smtClean="0">
                                    <a:latin typeface="Cambria Math" panose="02040503050406030204" pitchFamily="18" charset="0"/>
                                  </a:rPr>
                                  <m:t>mA</m:t>
                                </m:r>
                              </m:oMath>
                            </m:oMathPara>
                          </a14:m>
                          <a:endParaRPr lang="en-US" sz="1800" dirty="0"/>
                        </a:p>
                        <a:p>
                          <a:pPr marL="0" indent="0" algn="ctr">
                            <a:buNone/>
                          </a:pPr>
                          <a:r>
                            <a:rPr lang="en-US" sz="1800" dirty="0"/>
                            <a:t>P = V*I</a:t>
                          </a:r>
                        </a:p>
                        <a:p>
                          <a:pPr marL="0" indent="0" algn="ctr">
                            <a:buNone/>
                          </a:pPr>
                          <a:r>
                            <a:rPr lang="en-US" sz="1800" dirty="0"/>
                            <a:t>P = 7.4*200</a:t>
                          </a:r>
                        </a:p>
                        <a:p>
                          <a:pPr marL="0" indent="0" algn="ctr">
                            <a:buNone/>
                          </a:pPr>
                          <a:r>
                            <a:rPr lang="en-US" sz="2200" b="1" dirty="0"/>
                            <a:t>P = 1480mW</a:t>
                          </a:r>
                        </a:p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1800" b="0" smtClean="0"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  <m:r>
                                  <a:rPr lang="en-US" sz="1800" b="0" smtClean="0">
                                    <a:latin typeface="Cambria Math" panose="02040503050406030204" pitchFamily="18" charset="0"/>
                                  </a:rPr>
                                  <m:t>=100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800" b="0" smtClean="0">
                                    <a:latin typeface="Cambria Math" panose="02040503050406030204" pitchFamily="18" charset="0"/>
                                  </a:rPr>
                                  <m:t>mA</m:t>
                                </m:r>
                              </m:oMath>
                            </m:oMathPara>
                          </a14:m>
                          <a:endParaRPr lang="en-US" sz="1800" dirty="0"/>
                        </a:p>
                        <a:p>
                          <a:pPr marL="0" indent="0" algn="ctr">
                            <a:buNone/>
                          </a:pPr>
                          <a:r>
                            <a:rPr lang="en-US" sz="1800" dirty="0"/>
                            <a:t>P = V*I</a:t>
                          </a:r>
                        </a:p>
                        <a:p>
                          <a:pPr marL="0" indent="0" algn="ctr">
                            <a:buNone/>
                          </a:pPr>
                          <a:r>
                            <a:rPr lang="en-US" sz="1800" dirty="0"/>
                            <a:t>P = 7.4*100</a:t>
                          </a:r>
                        </a:p>
                        <a:p>
                          <a:pPr marL="0" indent="0" algn="ctr">
                            <a:buNone/>
                          </a:pPr>
                          <a:r>
                            <a:rPr lang="en-US" sz="2200" b="1" dirty="0"/>
                            <a:t>P = 740mW</a:t>
                          </a:r>
                        </a:p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952527857"/>
                      </a:ext>
                    </a:extLst>
                  </a:tr>
                  <a:tr h="644039">
                    <a:tc>
                      <a:txBody>
                        <a:bodyPr/>
                        <a:lstStyle/>
                        <a:p>
                          <a:pPr marL="0" indent="0" algn="ctr">
                            <a:buNone/>
                          </a:pPr>
                          <a:r>
                            <a:rPr lang="en-US" b="1" u="sng" dirty="0"/>
                            <a:t>Battery Life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u="sng" dirty="0"/>
                            <a:t>Battery Life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u="sng" dirty="0"/>
                            <a:t>Battery Life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29703250"/>
                      </a:ext>
                    </a:extLst>
                  </a:tr>
                  <a:tr h="1395479">
                    <a:tc>
                      <a:txBody>
                        <a:bodyPr/>
                        <a:lstStyle/>
                        <a:p>
                          <a:pPr marL="0" indent="0" algn="ctr">
                            <a:buNone/>
                          </a:pPr>
                          <a:r>
                            <a:rPr lang="en-US" sz="1800" dirty="0"/>
                            <a:t>Battery = 4300mAh</a:t>
                          </a:r>
                        </a:p>
                        <a:p>
                          <a:pPr marL="0" indent="0" algn="ctr">
                            <a:buNone/>
                          </a:pPr>
                          <a:r>
                            <a:rPr lang="en-US" sz="1800" dirty="0"/>
                            <a:t>BL = 4300/70</a:t>
                          </a:r>
                        </a:p>
                        <a:p>
                          <a:pPr marL="0" indent="0" algn="ctr">
                            <a:buNone/>
                          </a:pPr>
                          <a:r>
                            <a:rPr lang="en-US" sz="2200" b="1" dirty="0"/>
                            <a:t>BL = 61 h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buNone/>
                          </a:pPr>
                          <a:r>
                            <a:rPr lang="en-US" sz="1800" dirty="0"/>
                            <a:t>Battery = 4300mAh</a:t>
                          </a:r>
                        </a:p>
                        <a:p>
                          <a:pPr marL="0" indent="0" algn="ctr">
                            <a:buNone/>
                          </a:pPr>
                          <a:r>
                            <a:rPr lang="en-US" sz="1800" dirty="0"/>
                            <a:t>BL = 4300/200</a:t>
                          </a:r>
                        </a:p>
                        <a:p>
                          <a:pPr marL="0" indent="0" algn="ctr">
                            <a:buNone/>
                          </a:pPr>
                          <a:r>
                            <a:rPr lang="en-US" sz="2200" b="1" dirty="0"/>
                            <a:t>BL = 21.5 h</a:t>
                          </a:r>
                        </a:p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buNone/>
                          </a:pPr>
                          <a:r>
                            <a:rPr lang="en-US" sz="1800" dirty="0"/>
                            <a:t>Battery = 4300mAh</a:t>
                          </a:r>
                        </a:p>
                        <a:p>
                          <a:pPr marL="0" indent="0" algn="ctr">
                            <a:buNone/>
                          </a:pPr>
                          <a:r>
                            <a:rPr lang="en-US" sz="1800" dirty="0"/>
                            <a:t>BL = 4300/100</a:t>
                          </a:r>
                        </a:p>
                        <a:p>
                          <a:pPr marL="0" indent="0" algn="ctr">
                            <a:buNone/>
                          </a:pPr>
                          <a:r>
                            <a:rPr lang="en-US" sz="2200" b="1" dirty="0"/>
                            <a:t>BL = 43 h</a:t>
                          </a:r>
                        </a:p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1709862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9" name="Table 4">
                <a:extLst>
                  <a:ext uri="{FF2B5EF4-FFF2-40B4-BE49-F238E27FC236}">
                    <a16:creationId xmlns:a16="http://schemas.microsoft.com/office/drawing/2014/main" id="{627550EA-EE80-60BE-3067-7D858963784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11147477"/>
                  </p:ext>
                </p:extLst>
              </p:nvPr>
            </p:nvGraphicFramePr>
            <p:xfrm>
              <a:off x="2391382" y="1431507"/>
              <a:ext cx="9684872" cy="4677087"/>
            </p:xfrm>
            <a:graphic>
              <a:graphicData uri="http://schemas.openxmlformats.org/drawingml/2006/table">
                <a:tbl>
                  <a:tblPr firstRow="1" bandRow="1">
                    <a:tableStyleId>{ED083AE6-46FA-4A59-8FB0-9F97EB10719F}</a:tableStyleId>
                  </a:tblPr>
                  <a:tblGrid>
                    <a:gridCol w="3169778">
                      <a:extLst>
                        <a:ext uri="{9D8B030D-6E8A-4147-A177-3AD203B41FA5}">
                          <a16:colId xmlns:a16="http://schemas.microsoft.com/office/drawing/2014/main" val="1831368237"/>
                        </a:ext>
                      </a:extLst>
                    </a:gridCol>
                    <a:gridCol w="3257547">
                      <a:extLst>
                        <a:ext uri="{9D8B030D-6E8A-4147-A177-3AD203B41FA5}">
                          <a16:colId xmlns:a16="http://schemas.microsoft.com/office/drawing/2014/main" val="926672665"/>
                        </a:ext>
                      </a:extLst>
                    </a:gridCol>
                    <a:gridCol w="3257547">
                      <a:extLst>
                        <a:ext uri="{9D8B030D-6E8A-4147-A177-3AD203B41FA5}">
                          <a16:colId xmlns:a16="http://schemas.microsoft.com/office/drawing/2014/main" val="915396681"/>
                        </a:ext>
                      </a:extLst>
                    </a:gridCol>
                  </a:tblGrid>
                  <a:tr h="920056">
                    <a:tc>
                      <a:txBody>
                        <a:bodyPr/>
                        <a:lstStyle/>
                        <a:p>
                          <a:pPr marL="0" indent="0" algn="ctr">
                            <a:buNone/>
                          </a:pPr>
                          <a:r>
                            <a:rPr lang="en-US" b="1" dirty="0"/>
                            <a:t>Minimum Power Consumption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/>
                            <a:t>Maximum Power Consumption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/>
                            <a:t>Expecting Power Consumption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55840748"/>
                      </a:ext>
                    </a:extLst>
                  </a:tr>
                  <a:tr h="171751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92" t="-53710" r="-206346" b="-1190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97383" t="-53710" r="-100561" b="-1190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97383" t="-53710" r="-561" b="-11908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52527857"/>
                      </a:ext>
                    </a:extLst>
                  </a:tr>
                  <a:tr h="644039">
                    <a:tc>
                      <a:txBody>
                        <a:bodyPr/>
                        <a:lstStyle/>
                        <a:p>
                          <a:pPr marL="0" indent="0" algn="ctr">
                            <a:buNone/>
                          </a:pPr>
                          <a:r>
                            <a:rPr lang="en-US" b="1" u="sng" dirty="0"/>
                            <a:t>Battery Life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u="sng" dirty="0"/>
                            <a:t>Battery Life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u="sng" dirty="0"/>
                            <a:t>Battery Life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29703250"/>
                      </a:ext>
                    </a:extLst>
                  </a:tr>
                  <a:tr h="1395479">
                    <a:tc>
                      <a:txBody>
                        <a:bodyPr/>
                        <a:lstStyle/>
                        <a:p>
                          <a:pPr marL="0" indent="0" algn="ctr">
                            <a:buNone/>
                          </a:pPr>
                          <a:r>
                            <a:rPr lang="en-US" sz="1800" dirty="0"/>
                            <a:t>Battery = 4300mAh</a:t>
                          </a:r>
                        </a:p>
                        <a:p>
                          <a:pPr marL="0" indent="0" algn="ctr">
                            <a:buNone/>
                          </a:pPr>
                          <a:r>
                            <a:rPr lang="en-US" sz="1800" dirty="0"/>
                            <a:t>BL = 4300/70</a:t>
                          </a:r>
                        </a:p>
                        <a:p>
                          <a:pPr marL="0" indent="0" algn="ctr">
                            <a:buNone/>
                          </a:pPr>
                          <a:r>
                            <a:rPr lang="en-US" sz="2200" b="1" dirty="0"/>
                            <a:t>BL = 61 h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buNone/>
                          </a:pPr>
                          <a:r>
                            <a:rPr lang="en-US" sz="1800" dirty="0"/>
                            <a:t>Battery = 4300mAh</a:t>
                          </a:r>
                        </a:p>
                        <a:p>
                          <a:pPr marL="0" indent="0" algn="ctr">
                            <a:buNone/>
                          </a:pPr>
                          <a:r>
                            <a:rPr lang="en-US" sz="1800" dirty="0"/>
                            <a:t>BL = 4300/200</a:t>
                          </a:r>
                        </a:p>
                        <a:p>
                          <a:pPr marL="0" indent="0" algn="ctr">
                            <a:buNone/>
                          </a:pPr>
                          <a:r>
                            <a:rPr lang="en-US" sz="2200" b="1" dirty="0"/>
                            <a:t>BL = 21.5 h</a:t>
                          </a:r>
                        </a:p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buNone/>
                          </a:pPr>
                          <a:r>
                            <a:rPr lang="en-US" sz="1800" dirty="0"/>
                            <a:t>Battery = 4300mAh</a:t>
                          </a:r>
                        </a:p>
                        <a:p>
                          <a:pPr marL="0" indent="0" algn="ctr">
                            <a:buNone/>
                          </a:pPr>
                          <a:r>
                            <a:rPr lang="en-US" sz="1800" dirty="0"/>
                            <a:t>BL = 4300/100</a:t>
                          </a:r>
                        </a:p>
                        <a:p>
                          <a:pPr marL="0" indent="0" algn="ctr">
                            <a:buNone/>
                          </a:pPr>
                          <a:r>
                            <a:rPr lang="en-US" sz="2200" b="1" dirty="0"/>
                            <a:t>BL = 43 h</a:t>
                          </a:r>
                        </a:p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17098621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5197270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6000">
              <a:schemeClr val="accent2">
                <a:lumMod val="20000"/>
                <a:lumOff val="80000"/>
              </a:schemeClr>
            </a:gs>
            <a:gs pos="37000">
              <a:srgbClr val="DDE5F4"/>
            </a:gs>
            <a:gs pos="63000">
              <a:srgbClr val="19AFE2"/>
            </a:gs>
            <a:gs pos="0">
              <a:schemeClr val="accent1">
                <a:lumMod val="5000"/>
                <a:lumOff val="95000"/>
              </a:schemeClr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112287-8901-E6D2-B385-8BAF29B8C281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pPr/>
              <a:t>3</a:t>
            </a:fld>
            <a:endParaRPr lang="en-US" altLang="zh-CN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DAC82C6-5A68-681D-C6AD-AEA19382AD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6836" y="230313"/>
            <a:ext cx="3263790" cy="546027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600" b="1" u="sng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INTRODUCTION</a:t>
            </a:r>
            <a:endParaRPr lang="en-US" b="1" u="sng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4E55F88-F794-CA48-413C-32782750E94D}"/>
              </a:ext>
            </a:extLst>
          </p:cNvPr>
          <p:cNvSpPr txBox="1">
            <a:spLocks/>
          </p:cNvSpPr>
          <p:nvPr/>
        </p:nvSpPr>
        <p:spPr>
          <a:xfrm>
            <a:off x="747559" y="541804"/>
            <a:ext cx="5387094" cy="316197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1800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1800" b="1" i="0" dirty="0">
                <a:solidFill>
                  <a:schemeClr val="tx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Picture a classroom where attendance becomes a touch away – our cutting-edge IoT solution combines fingerprint recognition and cloud connectivity to redefine the future of effortless and secure attendance tracking</a:t>
            </a:r>
            <a:endParaRPr lang="en-US" sz="1800" b="1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1800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26478A1-6BB8-F59A-1802-B3F0B41897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8421" y="2230438"/>
            <a:ext cx="1376336" cy="103225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CE02C76-4FA6-A2B4-0926-244A44DF1E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6244" y="4613216"/>
            <a:ext cx="1039612" cy="75796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F3A20F9-DB0A-0FFF-6300-EC78817311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67882" y="3449851"/>
            <a:ext cx="1406875" cy="112789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A1D4FB1-AE57-2931-7212-2A74305639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5314" y="2397646"/>
            <a:ext cx="1302446" cy="880088"/>
          </a:xfrm>
          <a:prstGeom prst="rect">
            <a:avLst/>
          </a:prstGeom>
        </p:spPr>
      </p:pic>
      <p:sp>
        <p:nvSpPr>
          <p:cNvPr id="3" name="Freeform: Shape 2">
            <a:extLst>
              <a:ext uri="{FF2B5EF4-FFF2-40B4-BE49-F238E27FC236}">
                <a16:creationId xmlns:a16="http://schemas.microsoft.com/office/drawing/2014/main" id="{59933080-3BD7-E41A-5011-5D24FF2D8638}"/>
              </a:ext>
            </a:extLst>
          </p:cNvPr>
          <p:cNvSpPr/>
          <p:nvPr/>
        </p:nvSpPr>
        <p:spPr>
          <a:xfrm>
            <a:off x="8489200" y="702585"/>
            <a:ext cx="1563413" cy="490673"/>
          </a:xfrm>
          <a:custGeom>
            <a:avLst/>
            <a:gdLst>
              <a:gd name="connsiteX0" fmla="*/ 0 w 1563413"/>
              <a:gd name="connsiteY0" fmla="*/ 49067 h 490673"/>
              <a:gd name="connsiteX1" fmla="*/ 49067 w 1563413"/>
              <a:gd name="connsiteY1" fmla="*/ 0 h 490673"/>
              <a:gd name="connsiteX2" fmla="*/ 1514346 w 1563413"/>
              <a:gd name="connsiteY2" fmla="*/ 0 h 490673"/>
              <a:gd name="connsiteX3" fmla="*/ 1563413 w 1563413"/>
              <a:gd name="connsiteY3" fmla="*/ 49067 h 490673"/>
              <a:gd name="connsiteX4" fmla="*/ 1563413 w 1563413"/>
              <a:gd name="connsiteY4" fmla="*/ 441606 h 490673"/>
              <a:gd name="connsiteX5" fmla="*/ 1514346 w 1563413"/>
              <a:gd name="connsiteY5" fmla="*/ 490673 h 490673"/>
              <a:gd name="connsiteX6" fmla="*/ 49067 w 1563413"/>
              <a:gd name="connsiteY6" fmla="*/ 490673 h 490673"/>
              <a:gd name="connsiteX7" fmla="*/ 0 w 1563413"/>
              <a:gd name="connsiteY7" fmla="*/ 441606 h 490673"/>
              <a:gd name="connsiteX8" fmla="*/ 0 w 1563413"/>
              <a:gd name="connsiteY8" fmla="*/ 49067 h 490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63413" h="490673">
                <a:moveTo>
                  <a:pt x="0" y="49067"/>
                </a:moveTo>
                <a:cubicBezTo>
                  <a:pt x="0" y="21968"/>
                  <a:pt x="21968" y="0"/>
                  <a:pt x="49067" y="0"/>
                </a:cubicBezTo>
                <a:lnTo>
                  <a:pt x="1514346" y="0"/>
                </a:lnTo>
                <a:cubicBezTo>
                  <a:pt x="1541445" y="0"/>
                  <a:pt x="1563413" y="21968"/>
                  <a:pt x="1563413" y="49067"/>
                </a:cubicBezTo>
                <a:lnTo>
                  <a:pt x="1563413" y="441606"/>
                </a:lnTo>
                <a:cubicBezTo>
                  <a:pt x="1563413" y="468705"/>
                  <a:pt x="1541445" y="490673"/>
                  <a:pt x="1514346" y="490673"/>
                </a:cubicBezTo>
                <a:lnTo>
                  <a:pt x="49067" y="490673"/>
                </a:lnTo>
                <a:cubicBezTo>
                  <a:pt x="21968" y="490673"/>
                  <a:pt x="0" y="468705"/>
                  <a:pt x="0" y="441606"/>
                </a:cubicBezTo>
                <a:lnTo>
                  <a:pt x="0" y="49067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2">
              <a:hueOff val="0"/>
              <a:satOff val="0"/>
              <a:lumOff val="0"/>
              <a:alphaOff val="0"/>
            </a:schemeClr>
          </a:fillRef>
          <a:effectRef idx="3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3421" tIns="33420" rIns="33421" bIns="33422" numCol="1" spcCol="1270" anchor="ctr" anchorCtr="0">
            <a:noAutofit/>
          </a:bodyPr>
          <a:lstStyle/>
          <a:p>
            <a:pPr marL="0" lvl="0" indent="0" algn="ctr" defTabSz="1333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3000" kern="1200" dirty="0"/>
              <a:t>Methods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E0D417D2-A7A8-A27A-C5E6-3C8BEB355D00}"/>
              </a:ext>
            </a:extLst>
          </p:cNvPr>
          <p:cNvSpPr/>
          <p:nvPr/>
        </p:nvSpPr>
        <p:spPr>
          <a:xfrm rot="11903193">
            <a:off x="9223638" y="1302113"/>
            <a:ext cx="1517435" cy="223194"/>
          </a:xfrm>
          <a:custGeom>
            <a:avLst/>
            <a:gdLst>
              <a:gd name="connsiteX0" fmla="*/ 0 w 1243338"/>
              <a:gd name="connsiteY0" fmla="*/ 37701 h 75402"/>
              <a:gd name="connsiteX1" fmla="*/ 1243338 w 1243338"/>
              <a:gd name="connsiteY1" fmla="*/ 37701 h 75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43338" h="75402">
                <a:moveTo>
                  <a:pt x="1243338" y="37701"/>
                </a:moveTo>
                <a:lnTo>
                  <a:pt x="0" y="37701"/>
                </a:lnTo>
              </a:path>
            </a:pathLst>
          </a:custGeom>
          <a:noFill/>
        </p:spPr>
        <p:style>
          <a:lnRef idx="2">
            <a:schemeClr val="accent4"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2">
              <a:tint val="9000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603286" tIns="6617" rIns="603285" bIns="6619" numCol="1" spcCol="1270" anchor="ctr" anchorCtr="0">
            <a:noAutofit/>
          </a:bodyPr>
          <a:lstStyle/>
          <a:p>
            <a:pPr marL="0" lvl="0" indent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500" kern="120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58BBA7CD-937B-A998-B8CF-3E9B4E33CE47}"/>
              </a:ext>
            </a:extLst>
          </p:cNvPr>
          <p:cNvSpPr/>
          <p:nvPr/>
        </p:nvSpPr>
        <p:spPr>
          <a:xfrm>
            <a:off x="9687621" y="1628015"/>
            <a:ext cx="1735844" cy="570575"/>
          </a:xfrm>
          <a:custGeom>
            <a:avLst/>
            <a:gdLst>
              <a:gd name="connsiteX0" fmla="*/ 0 w 1979908"/>
              <a:gd name="connsiteY0" fmla="*/ 71140 h 711396"/>
              <a:gd name="connsiteX1" fmla="*/ 71140 w 1979908"/>
              <a:gd name="connsiteY1" fmla="*/ 0 h 711396"/>
              <a:gd name="connsiteX2" fmla="*/ 1908768 w 1979908"/>
              <a:gd name="connsiteY2" fmla="*/ 0 h 711396"/>
              <a:gd name="connsiteX3" fmla="*/ 1979908 w 1979908"/>
              <a:gd name="connsiteY3" fmla="*/ 71140 h 711396"/>
              <a:gd name="connsiteX4" fmla="*/ 1979908 w 1979908"/>
              <a:gd name="connsiteY4" fmla="*/ 640256 h 711396"/>
              <a:gd name="connsiteX5" fmla="*/ 1908768 w 1979908"/>
              <a:gd name="connsiteY5" fmla="*/ 711396 h 711396"/>
              <a:gd name="connsiteX6" fmla="*/ 71140 w 1979908"/>
              <a:gd name="connsiteY6" fmla="*/ 711396 h 711396"/>
              <a:gd name="connsiteX7" fmla="*/ 0 w 1979908"/>
              <a:gd name="connsiteY7" fmla="*/ 640256 h 711396"/>
              <a:gd name="connsiteX8" fmla="*/ 0 w 1979908"/>
              <a:gd name="connsiteY8" fmla="*/ 71140 h 711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79908" h="711396">
                <a:moveTo>
                  <a:pt x="0" y="71140"/>
                </a:moveTo>
                <a:cubicBezTo>
                  <a:pt x="0" y="31850"/>
                  <a:pt x="31850" y="0"/>
                  <a:pt x="71140" y="0"/>
                </a:cubicBezTo>
                <a:lnTo>
                  <a:pt x="1908768" y="0"/>
                </a:lnTo>
                <a:cubicBezTo>
                  <a:pt x="1948058" y="0"/>
                  <a:pt x="1979908" y="31850"/>
                  <a:pt x="1979908" y="71140"/>
                </a:cubicBezTo>
                <a:lnTo>
                  <a:pt x="1979908" y="640256"/>
                </a:lnTo>
                <a:cubicBezTo>
                  <a:pt x="1979908" y="679546"/>
                  <a:pt x="1948058" y="711396"/>
                  <a:pt x="1908768" y="711396"/>
                </a:cubicBezTo>
                <a:lnTo>
                  <a:pt x="71140" y="711396"/>
                </a:lnTo>
                <a:cubicBezTo>
                  <a:pt x="31850" y="711396"/>
                  <a:pt x="0" y="679546"/>
                  <a:pt x="0" y="640256"/>
                </a:cubicBezTo>
                <a:lnTo>
                  <a:pt x="0" y="71140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4">
              <a:hueOff val="0"/>
              <a:satOff val="0"/>
              <a:lumOff val="0"/>
              <a:alphaOff val="0"/>
            </a:schemeClr>
          </a:fillRef>
          <a:effectRef idx="3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6076" tIns="36076" rIns="36076" bIns="36076" numCol="1" spcCol="1270" anchor="ctr" anchorCtr="0">
            <a:noAutofit/>
          </a:bodyPr>
          <a:lstStyle/>
          <a:p>
            <a:pPr marL="0" lvl="0" indent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400" kern="1200" dirty="0"/>
              <a:t>Non-Biometric</a:t>
            </a:r>
            <a:endParaRPr lang="en-US" sz="2800" kern="120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674C47B2-F0EB-D108-66AB-1E0A2BB4377C}"/>
              </a:ext>
            </a:extLst>
          </p:cNvPr>
          <p:cNvSpPr/>
          <p:nvPr/>
        </p:nvSpPr>
        <p:spPr>
          <a:xfrm rot="20665442">
            <a:off x="7437431" y="1402076"/>
            <a:ext cx="1852769" cy="45719"/>
          </a:xfrm>
          <a:custGeom>
            <a:avLst/>
            <a:gdLst>
              <a:gd name="connsiteX0" fmla="*/ 0 w 3251526"/>
              <a:gd name="connsiteY0" fmla="*/ 37701 h 75402"/>
              <a:gd name="connsiteX1" fmla="*/ 3251526 w 3251526"/>
              <a:gd name="connsiteY1" fmla="*/ 37701 h 75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251526" h="75402">
                <a:moveTo>
                  <a:pt x="3251526" y="37701"/>
                </a:moveTo>
                <a:lnTo>
                  <a:pt x="0" y="37701"/>
                </a:lnTo>
              </a:path>
            </a:pathLst>
          </a:custGeom>
          <a:noFill/>
        </p:spPr>
        <p:style>
          <a:lnRef idx="2">
            <a:schemeClr val="accent4"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2">
              <a:tint val="9000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557174" tIns="-43587" rIns="1557175" bIns="-43587" numCol="1" spcCol="1270" anchor="ctr" anchorCtr="0">
            <a:noAutofit/>
          </a:bodyPr>
          <a:lstStyle/>
          <a:p>
            <a:pPr marL="0" lvl="0" indent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1200" kern="1200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FE305A1B-E610-DEA4-28A5-70BA0D4C438A}"/>
              </a:ext>
            </a:extLst>
          </p:cNvPr>
          <p:cNvSpPr/>
          <p:nvPr/>
        </p:nvSpPr>
        <p:spPr>
          <a:xfrm>
            <a:off x="7363107" y="1565331"/>
            <a:ext cx="1604474" cy="564778"/>
          </a:xfrm>
          <a:custGeom>
            <a:avLst/>
            <a:gdLst>
              <a:gd name="connsiteX0" fmla="*/ 0 w 1604474"/>
              <a:gd name="connsiteY0" fmla="*/ 56478 h 564778"/>
              <a:gd name="connsiteX1" fmla="*/ 56478 w 1604474"/>
              <a:gd name="connsiteY1" fmla="*/ 0 h 564778"/>
              <a:gd name="connsiteX2" fmla="*/ 1547996 w 1604474"/>
              <a:gd name="connsiteY2" fmla="*/ 0 h 564778"/>
              <a:gd name="connsiteX3" fmla="*/ 1604474 w 1604474"/>
              <a:gd name="connsiteY3" fmla="*/ 56478 h 564778"/>
              <a:gd name="connsiteX4" fmla="*/ 1604474 w 1604474"/>
              <a:gd name="connsiteY4" fmla="*/ 508300 h 564778"/>
              <a:gd name="connsiteX5" fmla="*/ 1547996 w 1604474"/>
              <a:gd name="connsiteY5" fmla="*/ 564778 h 564778"/>
              <a:gd name="connsiteX6" fmla="*/ 56478 w 1604474"/>
              <a:gd name="connsiteY6" fmla="*/ 564778 h 564778"/>
              <a:gd name="connsiteX7" fmla="*/ 0 w 1604474"/>
              <a:gd name="connsiteY7" fmla="*/ 508300 h 564778"/>
              <a:gd name="connsiteX8" fmla="*/ 0 w 1604474"/>
              <a:gd name="connsiteY8" fmla="*/ 56478 h 564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04474" h="564778">
                <a:moveTo>
                  <a:pt x="0" y="56478"/>
                </a:moveTo>
                <a:cubicBezTo>
                  <a:pt x="0" y="25286"/>
                  <a:pt x="25286" y="0"/>
                  <a:pt x="56478" y="0"/>
                </a:cubicBezTo>
                <a:lnTo>
                  <a:pt x="1547996" y="0"/>
                </a:lnTo>
                <a:cubicBezTo>
                  <a:pt x="1579188" y="0"/>
                  <a:pt x="1604474" y="25286"/>
                  <a:pt x="1604474" y="56478"/>
                </a:cubicBezTo>
                <a:lnTo>
                  <a:pt x="1604474" y="508300"/>
                </a:lnTo>
                <a:cubicBezTo>
                  <a:pt x="1604474" y="539492"/>
                  <a:pt x="1579188" y="564778"/>
                  <a:pt x="1547996" y="564778"/>
                </a:cubicBezTo>
                <a:lnTo>
                  <a:pt x="56478" y="564778"/>
                </a:lnTo>
                <a:cubicBezTo>
                  <a:pt x="25286" y="564778"/>
                  <a:pt x="0" y="539492"/>
                  <a:pt x="0" y="508300"/>
                </a:cubicBezTo>
                <a:lnTo>
                  <a:pt x="0" y="56478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4">
              <a:hueOff val="0"/>
              <a:satOff val="0"/>
              <a:lumOff val="0"/>
              <a:alphaOff val="0"/>
            </a:schemeClr>
          </a:fillRef>
          <a:effectRef idx="3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3052" tIns="33052" rIns="33052" bIns="33052" numCol="1" spcCol="1270" anchor="ctr" anchorCtr="0">
            <a:noAutofit/>
          </a:bodyPr>
          <a:lstStyle/>
          <a:p>
            <a:pPr marL="0" lvl="0" indent="0" algn="ctr"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600" kern="1200" dirty="0"/>
              <a:t>Biometric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B163ADE-B9A8-4C4A-8C7C-65F2924232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63107" y="3569571"/>
            <a:ext cx="1637930" cy="95545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320D965-831D-AF41-8239-440757C4D408}"/>
              </a:ext>
            </a:extLst>
          </p:cNvPr>
          <p:cNvSpPr txBox="1"/>
          <p:nvPr/>
        </p:nvSpPr>
        <p:spPr>
          <a:xfrm>
            <a:off x="747559" y="3850309"/>
            <a:ext cx="5469749" cy="984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b="1" dirty="0">
                <a:latin typeface="Cambria" panose="02040503050406030204" pitchFamily="18" charset="0"/>
                <a:ea typeface="Cambria" panose="02040503050406030204" pitchFamily="18" charset="0"/>
              </a:rPr>
              <a:t>IoT 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</a:rPr>
              <a:t>technology offers automating attendance </a:t>
            </a:r>
          </a:p>
          <a:p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</a:rPr>
              <a:t>     collection &amp; computerizing, Viewing options   	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through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</a:rPr>
              <a:t>  cloud &amp; mobile app etc.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E91B926-5780-99A5-6E74-E5302DBC1E9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32386" y="4965876"/>
            <a:ext cx="3248331" cy="182718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32181B3-CF1C-A5F1-94C5-E8959E273A1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67882" y="5607860"/>
            <a:ext cx="1406875" cy="791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655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38000">
              <a:schemeClr val="accent2">
                <a:alpha val="27000"/>
                <a:lumMod val="24000"/>
                <a:lumOff val="76000"/>
              </a:schemeClr>
            </a:gs>
            <a:gs pos="61000">
              <a:srgbClr val="19AFE2">
                <a:alpha val="0"/>
                <a:lumMod val="17000"/>
                <a:lumOff val="83000"/>
              </a:srgbClr>
            </a:gs>
            <a:gs pos="55000">
              <a:schemeClr val="accent1">
                <a:lumMod val="5000"/>
                <a:lumOff val="95000"/>
              </a:schemeClr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2DD1EA-9A0C-9303-AD79-5DAF401390EB}"/>
              </a:ext>
            </a:extLst>
          </p:cNvPr>
          <p:cNvSpPr>
            <a:spLocks noGrp="1"/>
          </p:cNvSpPr>
          <p:nvPr>
            <p:ph type="sldNum" sz="quarter" idx="47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30</a:t>
            </a:fld>
            <a:endParaRPr lang="en-US" altLang="zh-CN" dirty="0"/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C7CE0A0F-4880-52AD-0AAF-CDC689515F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2758" y="54754"/>
            <a:ext cx="5275614" cy="868970"/>
          </a:xfrm>
        </p:spPr>
        <p:txBody>
          <a:bodyPr/>
          <a:lstStyle/>
          <a:p>
            <a:r>
              <a:rPr lang="en-US" u="sng" dirty="0"/>
              <a:t>Weight of the Device</a:t>
            </a:r>
          </a:p>
        </p:txBody>
      </p:sp>
      <p:graphicFrame>
        <p:nvGraphicFramePr>
          <p:cNvPr id="33" name="Table 32">
            <a:extLst>
              <a:ext uri="{FF2B5EF4-FFF2-40B4-BE49-F238E27FC236}">
                <a16:creationId xmlns:a16="http://schemas.microsoft.com/office/drawing/2014/main" id="{1CB22448-50F5-5E0C-C216-72060E94DD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5517258"/>
              </p:ext>
            </p:extLst>
          </p:nvPr>
        </p:nvGraphicFramePr>
        <p:xfrm>
          <a:off x="1143000" y="1331930"/>
          <a:ext cx="9906000" cy="4958080"/>
        </p:xfrm>
        <a:graphic>
          <a:graphicData uri="http://schemas.openxmlformats.org/drawingml/2006/table">
            <a:tbl>
              <a:tblPr firstRow="1" bandRow="1">
                <a:tableStyleId>{ED083AE6-46FA-4A59-8FB0-9F97EB10719F}</a:tableStyleId>
              </a:tblPr>
              <a:tblGrid>
                <a:gridCol w="4953000">
                  <a:extLst>
                    <a:ext uri="{9D8B030D-6E8A-4147-A177-3AD203B41FA5}">
                      <a16:colId xmlns:a16="http://schemas.microsoft.com/office/drawing/2014/main" val="2717644431"/>
                    </a:ext>
                  </a:extLst>
                </a:gridCol>
                <a:gridCol w="4953000">
                  <a:extLst>
                    <a:ext uri="{9D8B030D-6E8A-4147-A177-3AD203B41FA5}">
                      <a16:colId xmlns:a16="http://schemas.microsoft.com/office/drawing/2014/main" val="21204921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Components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Weight (g)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642920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NodeMCU</a:t>
                      </a:r>
                      <a:r>
                        <a:rPr lang="en-US" dirty="0"/>
                        <a:t> ESP32(WROOM)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238762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Fingerprint module R307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04868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SD Card module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071673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MT3608 Boost converter (DC to DC)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67826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TP4056 Li-Ion Battery Charging module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80798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12C Display LED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835832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Li-Ion Battery 18650 3000mAh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284530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Switch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854249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CMOS Battery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163182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200" b="1" dirty="0"/>
                        <a:t>Total Weight of Components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/>
                        <a:t>100g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940777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Weight of the Housing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/>
                        <a:t>150g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344922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1" dirty="0"/>
                        <a:t>Total Weight of The Device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/>
                        <a:t>250g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25438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609069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46000">
              <a:srgbClr val="19AFE2">
                <a:lumMod val="93000"/>
                <a:lumOff val="7000"/>
                <a:alpha val="46000"/>
              </a:srgbClr>
            </a:gs>
            <a:gs pos="51000">
              <a:srgbClr val="F79626">
                <a:lumMod val="67000"/>
                <a:lumOff val="33000"/>
                <a:alpha val="68000"/>
              </a:srgbClr>
            </a:gs>
            <a:gs pos="50000">
              <a:schemeClr val="accent1">
                <a:lumMod val="5000"/>
                <a:lumOff val="95000"/>
              </a:schemeClr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2DD1EA-9A0C-9303-AD79-5DAF401390EB}"/>
              </a:ext>
            </a:extLst>
          </p:cNvPr>
          <p:cNvSpPr>
            <a:spLocks noGrp="1"/>
          </p:cNvSpPr>
          <p:nvPr>
            <p:ph type="sldNum" sz="quarter" idx="47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31</a:t>
            </a:fld>
            <a:endParaRPr lang="en-US" altLang="zh-CN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B44699F-E4B7-9AA2-EC5D-10B359DA48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631548"/>
          </a:xfrm>
        </p:spPr>
        <p:txBody>
          <a:bodyPr/>
          <a:lstStyle/>
          <a:p>
            <a:r>
              <a:rPr lang="en-US" sz="36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BUDGET</a:t>
            </a:r>
            <a:endParaRPr lang="en-US" dirty="0"/>
          </a:p>
        </p:txBody>
      </p:sp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47F0EB4A-A90B-088E-8CC4-63B9E2850D3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89801339"/>
              </p:ext>
            </p:extLst>
          </p:nvPr>
        </p:nvGraphicFramePr>
        <p:xfrm>
          <a:off x="1141413" y="1569483"/>
          <a:ext cx="9906000" cy="37084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4953000">
                  <a:extLst>
                    <a:ext uri="{9D8B030D-6E8A-4147-A177-3AD203B41FA5}">
                      <a16:colId xmlns:a16="http://schemas.microsoft.com/office/drawing/2014/main" val="2968013456"/>
                    </a:ext>
                  </a:extLst>
                </a:gridCol>
                <a:gridCol w="4953000">
                  <a:extLst>
                    <a:ext uri="{9D8B030D-6E8A-4147-A177-3AD203B41FA5}">
                      <a16:colId xmlns:a16="http://schemas.microsoft.com/office/drawing/2014/main" val="38276676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Components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Price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53343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NodeMCU</a:t>
                      </a:r>
                      <a:r>
                        <a:rPr lang="en-US" dirty="0"/>
                        <a:t> ESP32(WROOM)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3000/-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135841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Fingerprint module R307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6000/-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93864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SD Card module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500/-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065851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MT3608 Boost converter (DC to DC)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650/-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27666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MT5100 Li-Ion Battery Charging module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700/-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953013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</a:rPr>
                        <a:t>I2C OLED Module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1500/-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978005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Li-Ion Battery 18650 4300mAh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1600/-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393966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Switch Module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400/-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4005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Total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14,350/-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021604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931367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1C7500-E032-DBB5-A780-8247E3B7367B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47FEACEE-25B4-4A2D-B147-27296E36371D}" type="slidenum">
              <a:rPr lang="en-US" altLang="zh-CN" noProof="0" smtClean="0"/>
              <a:pPr/>
              <a:t>32</a:t>
            </a:fld>
            <a:endParaRPr lang="en-US" altLang="zh-CN" noProof="0" dirty="0"/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203553FD-7D4A-1550-CD5C-A1B6F57D14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9300" y="63907"/>
            <a:ext cx="5193399" cy="776034"/>
          </a:xfrm>
        </p:spPr>
        <p:txBody>
          <a:bodyPr/>
          <a:lstStyle/>
          <a:p>
            <a:r>
              <a:rPr lang="en-US" sz="4000" dirty="0"/>
              <a:t>Device and Dimension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81AAFC94-EFF5-F66C-7A7F-B61F97E29B1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5060" r="25060"/>
          <a:stretch/>
        </p:blipFill>
        <p:spPr>
          <a:xfrm>
            <a:off x="7348768" y="1274498"/>
            <a:ext cx="2149311" cy="4309003"/>
          </a:xfrm>
          <a:prstGeom prst="rect">
            <a:avLst/>
          </a:prstGeom>
        </p:spPr>
      </p:pic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E867DF85-8D84-3570-C601-0737913D4A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5259359"/>
              </p:ext>
            </p:extLst>
          </p:nvPr>
        </p:nvGraphicFramePr>
        <p:xfrm>
          <a:off x="437104" y="2880360"/>
          <a:ext cx="3820614" cy="548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20614">
                  <a:extLst>
                    <a:ext uri="{9D8B030D-6E8A-4147-A177-3AD203B41FA5}">
                      <a16:colId xmlns:a16="http://schemas.microsoft.com/office/drawing/2014/main" val="3019283813"/>
                    </a:ext>
                  </a:extLst>
                </a:gridCol>
              </a:tblGrid>
              <a:tr h="47485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000" b="1" dirty="0"/>
                        <a:t>Weight = 250g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94764117"/>
                  </a:ext>
                </a:extLst>
              </a:tr>
            </a:tbl>
          </a:graphicData>
        </a:graphic>
      </p:graphicFrame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7F8AAE94-4E11-1ECD-134D-18A67165BE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0809554"/>
              </p:ext>
            </p:extLst>
          </p:nvPr>
        </p:nvGraphicFramePr>
        <p:xfrm>
          <a:off x="437103" y="2330973"/>
          <a:ext cx="5940547" cy="548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940547">
                  <a:extLst>
                    <a:ext uri="{9D8B030D-6E8A-4147-A177-3AD203B41FA5}">
                      <a16:colId xmlns:a16="http://schemas.microsoft.com/office/drawing/2014/main" val="3019283813"/>
                    </a:ext>
                  </a:extLst>
                </a:gridCol>
              </a:tblGrid>
              <a:tr h="474859">
                <a:tc>
                  <a:txBody>
                    <a:bodyPr/>
                    <a:lstStyle/>
                    <a:p>
                      <a:r>
                        <a:rPr lang="en-US" sz="3000" b="1" dirty="0"/>
                        <a:t>Dimension = 160 X 80 X 55 mm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947641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9559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30A8DD-65EB-D1E9-81DF-DAAA9451B1A9}"/>
              </a:ext>
            </a:extLst>
          </p:cNvPr>
          <p:cNvSpPr>
            <a:spLocks noGrp="1"/>
          </p:cNvSpPr>
          <p:nvPr>
            <p:ph type="sldNum" sz="quarter" idx="5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33</a:t>
            </a:fld>
            <a:endParaRPr lang="en-US" altLang="zh-CN" dirty="0"/>
          </a:p>
        </p:txBody>
      </p:sp>
      <p:sp>
        <p:nvSpPr>
          <p:cNvPr id="56" name="Title 1">
            <a:extLst>
              <a:ext uri="{FF2B5EF4-FFF2-40B4-BE49-F238E27FC236}">
                <a16:creationId xmlns:a16="http://schemas.microsoft.com/office/drawing/2014/main" id="{E978328E-CF2F-A210-6AE6-4D044E849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910" y="360854"/>
            <a:ext cx="9905998" cy="739285"/>
          </a:xfrm>
        </p:spPr>
        <p:txBody>
          <a:bodyPr/>
          <a:lstStyle/>
          <a:p>
            <a:r>
              <a:rPr lang="en-US" sz="3600" u="sng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TIME LINE</a:t>
            </a:r>
            <a:endParaRPr lang="en-US" u="sng" dirty="0">
              <a:solidFill>
                <a:schemeClr val="tx1"/>
              </a:solidFill>
            </a:endParaRPr>
          </a:p>
        </p:txBody>
      </p:sp>
      <p:graphicFrame>
        <p:nvGraphicFramePr>
          <p:cNvPr id="57" name="Table 56">
            <a:extLst>
              <a:ext uri="{FF2B5EF4-FFF2-40B4-BE49-F238E27FC236}">
                <a16:creationId xmlns:a16="http://schemas.microsoft.com/office/drawing/2014/main" id="{CE192DCA-995D-FBAE-20F9-3A6ED19741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1464112"/>
              </p:ext>
            </p:extLst>
          </p:nvPr>
        </p:nvGraphicFramePr>
        <p:xfrm>
          <a:off x="818910" y="1100139"/>
          <a:ext cx="10677692" cy="5201012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189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274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17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17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173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173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173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173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173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173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173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173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173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173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173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173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173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173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173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173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</a:tblGrid>
              <a:tr h="303734">
                <a:tc rowSpan="2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Phase (Week)</a:t>
                      </a:r>
                      <a:endParaRPr lang="en-US" sz="1400" dirty="0">
                        <a:latin typeface="+mj-lt"/>
                      </a:endParaRPr>
                    </a:p>
                  </a:txBody>
                  <a:tcPr anchor="ctr"/>
                </a:tc>
                <a:tc gridSpan="7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6</a:t>
                      </a:r>
                      <a:r>
                        <a:rPr lang="en-US" sz="1400" baseline="30000" dirty="0"/>
                        <a:t>th</a:t>
                      </a:r>
                      <a:r>
                        <a:rPr lang="en-US" sz="1400" dirty="0"/>
                        <a:t> Semester</a:t>
                      </a:r>
                      <a:endParaRPr lang="en-US" sz="1400" dirty="0">
                        <a:latin typeface="+mj-lt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7</a:t>
                      </a:r>
                      <a:r>
                        <a:rPr lang="en-US" sz="1400" baseline="30000" dirty="0"/>
                        <a:t>th</a:t>
                      </a:r>
                      <a:r>
                        <a:rPr lang="en-US" sz="1400" dirty="0"/>
                        <a:t> Semester</a:t>
                      </a:r>
                      <a:endParaRPr lang="en-US" sz="1400" dirty="0">
                        <a:latin typeface="+mj-lt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8</a:t>
                      </a:r>
                      <a:r>
                        <a:rPr lang="en-US" sz="1400" baseline="30000" dirty="0"/>
                        <a:t>th</a:t>
                      </a:r>
                      <a:r>
                        <a:rPr lang="en-US" sz="1400" baseline="0" dirty="0"/>
                        <a:t> Semester</a:t>
                      </a:r>
                      <a:endParaRPr lang="en-US" sz="1400" dirty="0">
                        <a:latin typeface="+mj-lt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5601"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Activities</a:t>
                      </a:r>
                      <a:endParaRPr lang="en-US" sz="14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2</a:t>
                      </a:r>
                      <a:endParaRPr lang="en-US" sz="12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4</a:t>
                      </a:r>
                      <a:endParaRPr lang="en-US" sz="12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6</a:t>
                      </a:r>
                      <a:endParaRPr lang="en-US" sz="12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8</a:t>
                      </a:r>
                      <a:endParaRPr lang="en-US" sz="12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10</a:t>
                      </a:r>
                      <a:endParaRPr lang="en-US" sz="12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12</a:t>
                      </a:r>
                      <a:endParaRPr lang="en-US" sz="12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14</a:t>
                      </a:r>
                      <a:endParaRPr lang="en-US" sz="12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2</a:t>
                      </a:r>
                      <a:endParaRPr lang="en-US" sz="12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4</a:t>
                      </a:r>
                      <a:endParaRPr lang="en-US" sz="12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6</a:t>
                      </a:r>
                      <a:endParaRPr lang="en-US" sz="12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8</a:t>
                      </a:r>
                      <a:endParaRPr lang="en-US" sz="12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10</a:t>
                      </a:r>
                      <a:endParaRPr lang="en-US" sz="12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12</a:t>
                      </a:r>
                      <a:endParaRPr lang="en-US" sz="12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14</a:t>
                      </a:r>
                      <a:endParaRPr lang="en-US" sz="12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</a:t>
                      </a:r>
                      <a:endParaRPr lang="en-US" sz="12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4</a:t>
                      </a:r>
                      <a:endParaRPr lang="en-US" sz="12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6</a:t>
                      </a:r>
                      <a:endParaRPr lang="en-US" sz="12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8</a:t>
                      </a:r>
                      <a:endParaRPr lang="en-US" sz="1200" dirty="0"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3361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01</a:t>
                      </a: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Preparation of Project Proposal and </a:t>
                      </a:r>
                      <a:r>
                        <a:rPr lang="en-US" sz="1200" b="0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Literature review</a:t>
                      </a:r>
                      <a:endParaRPr lang="en-US" sz="1200" b="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5601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02</a:t>
                      </a: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Design an efficient and reliable develop the hardware required for attendance collection system</a:t>
                      </a:r>
                      <a:endParaRPr lang="en-US" sz="1200" b="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>
                    <a:solidFill>
                      <a:srgbClr val="CDD9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>
                    <a:solidFill>
                      <a:srgbClr val="CDD9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>
                    <a:solidFill>
                      <a:srgbClr val="CDD9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>
                    <a:solidFill>
                      <a:srgbClr val="CDD9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>
                    <a:solidFill>
                      <a:srgbClr val="CDD9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3361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03</a:t>
                      </a: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Prepare for Research Presentation and Explanation</a:t>
                      </a:r>
                      <a:endParaRPr lang="en-US" sz="1200" b="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>
                    <a:solidFill>
                      <a:srgbClr val="E8ED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>
                    <a:solidFill>
                      <a:srgbClr val="13426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2382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04</a:t>
                      </a: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200" dirty="0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Design an efficient and reliable develop the software required for attendance collection system</a:t>
                      </a:r>
                      <a:endParaRPr lang="en-US" sz="1200" b="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>
                    <a:solidFill>
                      <a:srgbClr val="CDD9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237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05</a:t>
                      </a: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200" dirty="0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Integrate the system components to connect the sensors to the microcontroller, programming the microcontroller, and connecting the system to google sheet.</a:t>
                      </a:r>
                      <a:endParaRPr lang="en-US" sz="1200" b="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>
                    <a:solidFill>
                      <a:srgbClr val="13426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>
                    <a:solidFill>
                      <a:srgbClr val="E8ED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4206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06</a:t>
                      </a: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200" dirty="0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Set up cloud-based server to store and local storage</a:t>
                      </a:r>
                      <a:endParaRPr lang="en-US" sz="1200" b="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>
                    <a:solidFill>
                      <a:srgbClr val="13426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>
                    <a:solidFill>
                      <a:srgbClr val="CDD9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55601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07</a:t>
                      </a: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200" dirty="0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Connecting the system to the cloud server and test.</a:t>
                      </a:r>
                      <a:endParaRPr lang="en-US" sz="1200" b="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>
                    <a:solidFill>
                      <a:srgbClr val="13426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>
                    <a:solidFill>
                      <a:srgbClr val="13426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>
                    <a:solidFill>
                      <a:srgbClr val="13426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>
                    <a:solidFill>
                      <a:srgbClr val="13426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>
                    <a:solidFill>
                      <a:srgbClr val="E8ED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>
                    <a:solidFill>
                      <a:srgbClr val="E8ED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>
                    <a:solidFill>
                      <a:srgbClr val="E8ED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637841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08</a:t>
                      </a: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200" dirty="0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Integrate your attendance collection system with a cloud-based platform for data storage, analysis, and reporting and test.</a:t>
                      </a:r>
                      <a:endParaRPr lang="en-US" sz="1200" b="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>
                    <a:solidFill>
                      <a:srgbClr val="13426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>
                    <a:solidFill>
                      <a:srgbClr val="13426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>
                    <a:solidFill>
                      <a:srgbClr val="CDD9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>
                    <a:solidFill>
                      <a:srgbClr val="CDD9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>
                    <a:solidFill>
                      <a:srgbClr val="CDD9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73361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09</a:t>
                      </a: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200" dirty="0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Test the whole system to ensure that it is working correctly and improve the issues.</a:t>
                      </a:r>
                      <a:endParaRPr lang="en-US" sz="1200" b="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>
                    <a:solidFill>
                      <a:srgbClr val="13426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>
                    <a:solidFill>
                      <a:srgbClr val="13426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>
                    <a:solidFill>
                      <a:srgbClr val="13426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>
                    <a:solidFill>
                      <a:srgbClr val="13426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rgbClr val="E8ED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rgbClr val="E8ED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19631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10</a:t>
                      </a: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200" dirty="0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Preparation of Paper and Thesis </a:t>
                      </a:r>
                      <a:endParaRPr lang="en-US" sz="1200" b="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>
                    <a:solidFill>
                      <a:srgbClr val="CDD9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>
                    <a:solidFill>
                      <a:srgbClr val="CDD9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rgbClr val="13426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rgbClr val="13426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>
                    <a:solidFill>
                      <a:srgbClr val="13426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>
                    <a:solidFill>
                      <a:srgbClr val="13426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92807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078881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47A75-0696-6A09-8910-5A0FE50710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7693" y="146294"/>
            <a:ext cx="2866292" cy="799367"/>
          </a:xfrm>
        </p:spPr>
        <p:txBody>
          <a:bodyPr/>
          <a:lstStyle/>
          <a:p>
            <a:r>
              <a:rPr lang="en-US" sz="4000" b="1" u="sng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References</a:t>
            </a:r>
            <a:endParaRPr lang="en-US" sz="40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F20D762-642E-D846-2096-17B9D849E6E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0033" y="1242647"/>
            <a:ext cx="10391843" cy="4095261"/>
          </a:xfrm>
        </p:spPr>
        <p:txBody>
          <a:bodyPr/>
          <a:lstStyle/>
          <a:p>
            <a:pPr algn="l"/>
            <a:r>
              <a:rPr lang="en-US" dirty="0"/>
              <a:t>[1] S. N. Shah and A. </a:t>
            </a:r>
            <a:r>
              <a:rPr lang="en-US" dirty="0" err="1"/>
              <a:t>Abuzneid</a:t>
            </a:r>
            <a:r>
              <a:rPr lang="en-US" dirty="0"/>
              <a:t>, "IoT Based Smart Attendance System (SAS) Using RFID," 2019 IEEE Long Island Systems, Applications and Technology Conference (LISAT), Farmingdale, NY, USA, 2019, pp. 1-6, </a:t>
            </a:r>
            <a:r>
              <a:rPr lang="en-US" dirty="0" err="1"/>
              <a:t>doi</a:t>
            </a:r>
            <a:r>
              <a:rPr lang="en-US" dirty="0"/>
              <a:t>: 10.1109/LISAT.2019.8817339</a:t>
            </a:r>
          </a:p>
          <a:p>
            <a:pPr algn="l"/>
            <a:r>
              <a:rPr lang="en-US" dirty="0"/>
              <a:t>[2] M. M. Islam, M. K. Hasan, M. M. </a:t>
            </a:r>
            <a:r>
              <a:rPr lang="en-US" dirty="0" err="1"/>
              <a:t>Billah</a:t>
            </a:r>
            <a:r>
              <a:rPr lang="en-US" dirty="0"/>
              <a:t> and M. M. Uddin, "Development of smartphone-based student attendance system," 2017 IEEE Region 10 Humanitarian Technology Conference (R10-HTC), Dhaka, Bangladesh, 2017, pp. 230-233, </a:t>
            </a:r>
            <a:r>
              <a:rPr lang="en-US" dirty="0" err="1"/>
              <a:t>doi</a:t>
            </a:r>
            <a:r>
              <a:rPr lang="en-US" dirty="0"/>
              <a:t>: 10.1109/R10-HTC.2017.8288945.</a:t>
            </a:r>
          </a:p>
          <a:p>
            <a:pPr algn="l"/>
            <a:r>
              <a:rPr lang="en-US" sz="140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[3] N. Sandhya, R. Vijaya Saraswathi, P. Preethi, K. Aarti Chowdary, M. </a:t>
            </a:r>
            <a:r>
              <a:rPr lang="en-US" sz="1400" kern="1200" dirty="0" err="1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Rishitha</a:t>
            </a:r>
            <a:r>
              <a:rPr lang="en-US" sz="140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 and V. Sai Vaishnavi, "Smart Attendance System Using Speech Recognition," 2022 4th International Conference on Smart Systems and Inventive Technology (ICSSIT), Tirunelveli, India, 2022, pp. 144-149, </a:t>
            </a:r>
            <a:r>
              <a:rPr lang="en-US" sz="1400" kern="1200" dirty="0" err="1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doi</a:t>
            </a:r>
            <a:r>
              <a:rPr lang="en-US" sz="140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: 10.1109/ICSSIT53264.2022.9716261.</a:t>
            </a:r>
          </a:p>
          <a:p>
            <a:pPr algn="l"/>
            <a:r>
              <a:rPr lang="en-US" sz="140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[4] R. </a:t>
            </a:r>
            <a:r>
              <a:rPr lang="en-US" sz="1400" kern="1200" dirty="0" err="1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Samet</a:t>
            </a:r>
            <a:r>
              <a:rPr lang="en-US" sz="140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 and M. </a:t>
            </a:r>
            <a:r>
              <a:rPr lang="en-US" sz="1400" kern="1200" dirty="0" err="1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Tanriverdi</a:t>
            </a:r>
            <a:r>
              <a:rPr lang="en-US" sz="140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, "Face Recognition-Based Mobile Automatic Classroom Attendance Management System," 2017 International Conference on Cyberworlds (CW), Chester, UK, 2017, pp. 253-256, </a:t>
            </a:r>
            <a:r>
              <a:rPr lang="en-US" sz="1400" kern="1200" dirty="0" err="1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doi</a:t>
            </a:r>
            <a:r>
              <a:rPr lang="en-US" sz="140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: 10.1109/CW.2017.34.</a:t>
            </a:r>
          </a:p>
          <a:p>
            <a:pPr algn="l"/>
            <a:r>
              <a:rPr lang="en-US" sz="140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[5] </a:t>
            </a:r>
            <a:r>
              <a:rPr lang="en-US" sz="1400" kern="1200" dirty="0" err="1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Shoewu</a:t>
            </a:r>
            <a:r>
              <a:rPr lang="en-US" sz="140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, Engr. Dr. </a:t>
            </a:r>
            <a:r>
              <a:rPr lang="en-US" sz="1400" kern="1200" dirty="0" err="1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Oluwagbemiga</a:t>
            </a:r>
            <a:r>
              <a:rPr lang="en-US" sz="140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 &amp; Idowu, </a:t>
            </a:r>
            <a:r>
              <a:rPr lang="en-US" sz="1400" kern="1200" dirty="0" err="1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Ojerinde</a:t>
            </a:r>
            <a:r>
              <a:rPr lang="en-US" sz="140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. (2012). Development of Attendance Management System using Biometrics. https://www.researchgate.net/publication/328416288_Development_of_Attendance_Management_System_using_Biometrics</a:t>
            </a:r>
          </a:p>
          <a:p>
            <a:pPr algn="l"/>
            <a:r>
              <a:rPr lang="en-US" sz="140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[6] Lamin, N &amp; </a:t>
            </a:r>
            <a:r>
              <a:rPr lang="en-US" sz="1400" kern="1200" dirty="0" err="1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Jusoh</a:t>
            </a:r>
            <a:r>
              <a:rPr lang="en-US" sz="140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, W &amp; </a:t>
            </a:r>
            <a:r>
              <a:rPr lang="en-US" sz="1400" kern="1200" dirty="0" err="1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Zainudin</a:t>
            </a:r>
            <a:r>
              <a:rPr lang="en-US" sz="140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, Juanita &amp; Samad, Hafiza. (2021). Implementing Student Attendance System Using Fingerprint Biometrics for </a:t>
            </a:r>
            <a:r>
              <a:rPr lang="en-US" sz="1400" kern="1200" dirty="0" err="1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Kolej</a:t>
            </a:r>
            <a:r>
              <a:rPr lang="en-US" sz="140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400" kern="1200" dirty="0" err="1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Universiti</a:t>
            </a:r>
            <a:r>
              <a:rPr lang="en-US" sz="140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 Poly-Tech Mara. IOP Conference Series: Materials Science and Engineering. 1062. 012037. 10.1088/1757-899X/1062/1/012037. </a:t>
            </a:r>
          </a:p>
          <a:p>
            <a:pPr algn="l"/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33ACCF9E-36FD-0A2C-2E71-4D3BCE9AD463}"/>
              </a:ext>
            </a:extLst>
          </p:cNvPr>
          <p:cNvSpPr>
            <a:spLocks noGrp="1"/>
          </p:cNvSpPr>
          <p:nvPr>
            <p:ph type="sldNum" sz="quarter" idx="5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34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2847327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>
            <a:extLst>
              <a:ext uri="{FF2B5EF4-FFF2-40B4-BE49-F238E27FC236}">
                <a16:creationId xmlns:a16="http://schemas.microsoft.com/office/drawing/2014/main" id="{AD2C8D04-263D-9589-1CFF-A5968D7C33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2502098"/>
            <a:ext cx="5055698" cy="1325563"/>
          </a:xfrm>
        </p:spPr>
        <p:txBody>
          <a:bodyPr/>
          <a:lstStyle/>
          <a:p>
            <a:r>
              <a:rPr lang="en-US" sz="5400" dirty="0"/>
              <a:t>Thank you Q&amp;A</a:t>
            </a:r>
          </a:p>
        </p:txBody>
      </p:sp>
      <p:pic>
        <p:nvPicPr>
          <p:cNvPr id="14" name="图片占位符 13">
            <a:extLst>
              <a:ext uri="{FF2B5EF4-FFF2-40B4-BE49-F238E27FC236}">
                <a16:creationId xmlns:a16="http://schemas.microsoft.com/office/drawing/2014/main" id="{496155F4-61B2-441D-9F16-788866450DA2}"/>
              </a:ext>
            </a:extLst>
          </p:cNvPr>
          <p:cNvPicPr>
            <a:picLocks noGrp="1" noChangeAspect="1"/>
          </p:cNvPicPr>
          <p:nvPr>
            <p:ph type="pic" sz="quarter" idx="49"/>
          </p:nvPr>
        </p:nvPicPr>
        <p:blipFill>
          <a:blip r:embed="rId2"/>
          <a:srcRect/>
          <a:stretch/>
        </p:blipFill>
        <p:spPr/>
      </p:pic>
      <p:pic>
        <p:nvPicPr>
          <p:cNvPr id="16" name="图片占位符 15">
            <a:extLst>
              <a:ext uri="{FF2B5EF4-FFF2-40B4-BE49-F238E27FC236}">
                <a16:creationId xmlns:a16="http://schemas.microsoft.com/office/drawing/2014/main" id="{BCD5762E-DD49-42B3-9CA8-46A4AD7193E2}"/>
              </a:ext>
            </a:extLst>
          </p:cNvPr>
          <p:cNvPicPr>
            <a:picLocks noGrp="1" noChangeAspect="1"/>
          </p:cNvPicPr>
          <p:nvPr>
            <p:ph type="pic" sz="quarter" idx="48"/>
          </p:nvPr>
        </p:nvPicPr>
        <p:blipFill>
          <a:blip r:embed="rId3"/>
          <a:srcRect/>
          <a:stretch/>
        </p:blipFill>
        <p:spPr/>
      </p:pic>
      <p:pic>
        <p:nvPicPr>
          <p:cNvPr id="18" name="图片占位符 17">
            <a:extLst>
              <a:ext uri="{FF2B5EF4-FFF2-40B4-BE49-F238E27FC236}">
                <a16:creationId xmlns:a16="http://schemas.microsoft.com/office/drawing/2014/main" id="{1051CD21-1408-4D13-BF0B-0D7013AD2D0C}"/>
              </a:ext>
            </a:extLst>
          </p:cNvPr>
          <p:cNvPicPr>
            <a:picLocks noGrp="1" noChangeAspect="1"/>
          </p:cNvPicPr>
          <p:nvPr>
            <p:ph type="pic" sz="quarter" idx="51"/>
          </p:nvPr>
        </p:nvPicPr>
        <p:blipFill rotWithShape="1">
          <a:blip r:embed="rId4"/>
          <a:srcRect l="-96" t="8527" r="-96" b="8527"/>
          <a:stretch/>
        </p:blipFill>
        <p:spPr>
          <a:xfrm>
            <a:off x="3948599" y="3194928"/>
            <a:ext cx="1465840" cy="1289394"/>
          </a:xfrm>
        </p:spPr>
      </p:pic>
      <p:pic>
        <p:nvPicPr>
          <p:cNvPr id="28" name="Picture Placeholder 27">
            <a:extLst>
              <a:ext uri="{FF2B5EF4-FFF2-40B4-BE49-F238E27FC236}">
                <a16:creationId xmlns:a16="http://schemas.microsoft.com/office/drawing/2014/main" id="{B746A775-E65C-70F6-9DB4-E51F7F2DAECE}"/>
              </a:ext>
            </a:extLst>
          </p:cNvPr>
          <p:cNvPicPr>
            <a:picLocks noGrp="1" noChangeAspect="1"/>
          </p:cNvPicPr>
          <p:nvPr>
            <p:ph type="pic" sz="quarter" idx="50"/>
          </p:nvPr>
        </p:nvPicPr>
        <p:blipFill rotWithShape="1">
          <a:blip r:embed="rId5"/>
          <a:srcRect l="24144" t="-3238" r="24144" b="20291"/>
          <a:stretch/>
        </p:blipFill>
        <p:spPr>
          <a:xfrm>
            <a:off x="5151412" y="5238680"/>
            <a:ext cx="1465840" cy="1289394"/>
          </a:xfrm>
        </p:spPr>
      </p:pic>
    </p:spTree>
    <p:extLst>
      <p:ext uri="{BB962C8B-B14F-4D97-AF65-F5344CB8AC3E}">
        <p14:creationId xmlns:p14="http://schemas.microsoft.com/office/powerpoint/2010/main" val="5292794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6000">
              <a:schemeClr val="accent2">
                <a:lumMod val="20000"/>
                <a:lumOff val="80000"/>
              </a:schemeClr>
            </a:gs>
            <a:gs pos="37000">
              <a:srgbClr val="DDE5F4"/>
            </a:gs>
            <a:gs pos="63000">
              <a:srgbClr val="19AFE2"/>
            </a:gs>
            <a:gs pos="0">
              <a:schemeClr val="accent1">
                <a:lumMod val="5000"/>
                <a:lumOff val="95000"/>
              </a:schemeClr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Box 48">
            <a:extLst>
              <a:ext uri="{FF2B5EF4-FFF2-40B4-BE49-F238E27FC236}">
                <a16:creationId xmlns:a16="http://schemas.microsoft.com/office/drawing/2014/main" id="{FBE7EAF4-F09A-F694-F5AF-AC447BB7A3C1}"/>
              </a:ext>
            </a:extLst>
          </p:cNvPr>
          <p:cNvSpPr txBox="1"/>
          <p:nvPr/>
        </p:nvSpPr>
        <p:spPr>
          <a:xfrm>
            <a:off x="527538" y="1182250"/>
            <a:ext cx="610381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1800" dirty="0">
              <a:solidFill>
                <a:srgbClr val="FFFFCC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US" sz="1800" dirty="0">
              <a:solidFill>
                <a:srgbClr val="FFFFCC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graphicFrame>
        <p:nvGraphicFramePr>
          <p:cNvPr id="51" name="Diagram 50">
            <a:extLst>
              <a:ext uri="{FF2B5EF4-FFF2-40B4-BE49-F238E27FC236}">
                <a16:creationId xmlns:a16="http://schemas.microsoft.com/office/drawing/2014/main" id="{53C0704F-3C7A-A77E-AAD0-EBACD39B569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66981870"/>
              </p:ext>
            </p:extLst>
          </p:nvPr>
        </p:nvGraphicFramePr>
        <p:xfrm>
          <a:off x="808892" y="145915"/>
          <a:ext cx="10574215" cy="64971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8" name="Slide Number Placeholder 67">
            <a:extLst>
              <a:ext uri="{FF2B5EF4-FFF2-40B4-BE49-F238E27FC236}">
                <a16:creationId xmlns:a16="http://schemas.microsoft.com/office/drawing/2014/main" id="{2062B70B-B4FE-A5ED-706D-A0EA00E07C19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4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5171403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6000">
              <a:schemeClr val="accent2">
                <a:lumMod val="20000"/>
                <a:lumOff val="80000"/>
              </a:schemeClr>
            </a:gs>
            <a:gs pos="37000">
              <a:srgbClr val="DDE5F4"/>
            </a:gs>
            <a:gs pos="63000">
              <a:srgbClr val="19AFE2"/>
            </a:gs>
            <a:gs pos="0">
              <a:schemeClr val="accent1">
                <a:lumMod val="5000"/>
                <a:lumOff val="95000"/>
              </a:schemeClr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:a16="http://schemas.microsoft.com/office/drawing/2014/main" id="{7AC31708-4F36-8983-72E0-F1AE88C00D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2788" y="15464"/>
            <a:ext cx="3196125" cy="484554"/>
          </a:xfrm>
        </p:spPr>
        <p:txBody>
          <a:bodyPr>
            <a:normAutofit/>
          </a:bodyPr>
          <a:lstStyle/>
          <a:p>
            <a:r>
              <a:rPr lang="en-US" sz="2500" b="1" i="0" u="sng" dirty="0">
                <a:effectLst/>
                <a:latin typeface="Calibri" panose="020F0502020204030204" pitchFamily="34" charset="0"/>
              </a:rPr>
              <a:t>Literature Review </a:t>
            </a:r>
            <a:endParaRPr lang="en-US" sz="2500" b="1" u="sng" dirty="0"/>
          </a:p>
        </p:txBody>
      </p:sp>
      <p:graphicFrame>
        <p:nvGraphicFramePr>
          <p:cNvPr id="28" name="Table 4">
            <a:extLst>
              <a:ext uri="{FF2B5EF4-FFF2-40B4-BE49-F238E27FC236}">
                <a16:creationId xmlns:a16="http://schemas.microsoft.com/office/drawing/2014/main" id="{1DE1B397-A9AA-917A-8A14-5C178AB9C6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0039137"/>
              </p:ext>
            </p:extLst>
          </p:nvPr>
        </p:nvGraphicFramePr>
        <p:xfrm>
          <a:off x="1553490" y="2494408"/>
          <a:ext cx="9085020" cy="4236720"/>
        </p:xfrm>
        <a:graphic>
          <a:graphicData uri="http://schemas.openxmlformats.org/drawingml/2006/table">
            <a:tbl>
              <a:tblPr firstRow="1" bandRow="1">
                <a:tableStyleId>{775DCB02-9BB8-47FD-8907-85C794F793BA}</a:tableStyleId>
              </a:tblPr>
              <a:tblGrid>
                <a:gridCol w="9085020">
                  <a:extLst>
                    <a:ext uri="{9D8B030D-6E8A-4147-A177-3AD203B41FA5}">
                      <a16:colId xmlns:a16="http://schemas.microsoft.com/office/drawing/2014/main" val="4178000026"/>
                    </a:ext>
                  </a:extLst>
                </a:gridCol>
              </a:tblGrid>
              <a:tr h="481136">
                <a:tc>
                  <a:txBody>
                    <a:bodyPr/>
                    <a:lstStyle/>
                    <a:p>
                      <a:pPr algn="ctr"/>
                      <a:r>
                        <a:rPr lang="en-US" sz="2600" dirty="0"/>
                        <a:t>IoT Based Smart Attendance System Using RFID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867749"/>
                  </a:ext>
                </a:extLst>
              </a:tr>
              <a:tr h="836272">
                <a:tc>
                  <a:txBody>
                    <a:bodyPr/>
                    <a:lstStyle/>
                    <a:p>
                      <a:r>
                        <a:rPr lang="en-US" dirty="0"/>
                        <a:t>[1] S. N. Shah and A. </a:t>
                      </a:r>
                      <a:r>
                        <a:rPr lang="en-US" dirty="0" err="1"/>
                        <a:t>Abuzneid</a:t>
                      </a:r>
                      <a:r>
                        <a:rPr lang="en-US" dirty="0"/>
                        <a:t>, "IoT Based Smart Attendance System (SAS) Using RFID," 2019 IEEE Long Island Systems, Applications and Technology Conference (LISAT), Farmingdale, NY, USA, 2019, pp. 1-6, </a:t>
                      </a:r>
                      <a:r>
                        <a:rPr lang="en-US" dirty="0" err="1"/>
                        <a:t>doi</a:t>
                      </a:r>
                      <a:r>
                        <a:rPr lang="en-US" dirty="0"/>
                        <a:t>: 10.1109/LISAT.2019.8817339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8954592"/>
                  </a:ext>
                </a:extLst>
              </a:tr>
              <a:tr h="2659974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This Research paper proposed monitoring student attendance using </a:t>
                      </a:r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RFID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based on IoT.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It is a </a:t>
                      </a:r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wall mounted device.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Their framework </a:t>
                      </a:r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gets RFID tags attendance data when students wipe their card  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&amp; upload to </a:t>
                      </a:r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Google Spreadsheet also send alert to parents.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It generate a report about attendance </a:t>
                      </a:r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with</a:t>
                      </a:r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name of the student, date.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Admin can view and explore the report.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dirty="0"/>
                        <a:t>Software’s Front end using the </a:t>
                      </a:r>
                      <a:r>
                        <a:rPr lang="en-US" dirty="0" err="1"/>
                        <a:t>Tkinter</a:t>
                      </a:r>
                      <a:r>
                        <a:rPr lang="en-US" dirty="0"/>
                        <a:t> Module in Python, The backend is developed using MySQLite3 and open source cloud API.</a:t>
                      </a:r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It always connect to power supply &amp; it will change to battery if Power supply removed.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Hardware - RFID reader, Atmega328P with Arduino uno.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8662422"/>
                  </a:ext>
                </a:extLst>
              </a:tr>
            </a:tbl>
          </a:graphicData>
        </a:graphic>
      </p:graphicFrame>
      <p:pic>
        <p:nvPicPr>
          <p:cNvPr id="29" name="Picture 28">
            <a:extLst>
              <a:ext uri="{FF2B5EF4-FFF2-40B4-BE49-F238E27FC236}">
                <a16:creationId xmlns:a16="http://schemas.microsoft.com/office/drawing/2014/main" id="{8759E3B7-8110-3C92-6F95-C590B4FDE2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2350" b="20562"/>
          <a:stretch/>
        </p:blipFill>
        <p:spPr>
          <a:xfrm>
            <a:off x="2636432" y="458500"/>
            <a:ext cx="2446657" cy="191509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EBAC5CDD-8C81-984E-04B8-1E57222ED0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0750" y="560425"/>
            <a:ext cx="4173415" cy="1813169"/>
          </a:xfrm>
          <a:prstGeom prst="rect">
            <a:avLst/>
          </a:prstGeom>
        </p:spPr>
      </p:pic>
      <p:sp>
        <p:nvSpPr>
          <p:cNvPr id="31" name="Slide Number Placeholder 30">
            <a:extLst>
              <a:ext uri="{FF2B5EF4-FFF2-40B4-BE49-F238E27FC236}">
                <a16:creationId xmlns:a16="http://schemas.microsoft.com/office/drawing/2014/main" id="{DB0996D6-AC94-F6F6-3897-0DB532B5ED9D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/>
          <a:lstStyle/>
          <a:p>
            <a:fld id="{47FEACEE-25B4-4A2D-B147-27296E36371D}" type="slidenum">
              <a:rPr lang="en-US" altLang="zh-CN" noProof="0" smtClean="0"/>
              <a:pPr/>
              <a:t>5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26240212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6000">
              <a:schemeClr val="accent2">
                <a:lumMod val="20000"/>
                <a:lumOff val="80000"/>
              </a:schemeClr>
            </a:gs>
            <a:gs pos="37000">
              <a:srgbClr val="DDE5F4"/>
            </a:gs>
            <a:gs pos="63000">
              <a:srgbClr val="19AFE2"/>
            </a:gs>
            <a:gs pos="0">
              <a:schemeClr val="accent1">
                <a:lumMod val="5000"/>
                <a:lumOff val="95000"/>
              </a:schemeClr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95163EBD-220E-F875-661C-FB98D03D64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269545"/>
              </p:ext>
            </p:extLst>
          </p:nvPr>
        </p:nvGraphicFramePr>
        <p:xfrm>
          <a:off x="1403225" y="2448498"/>
          <a:ext cx="9303357" cy="4367908"/>
        </p:xfrm>
        <a:graphic>
          <a:graphicData uri="http://schemas.openxmlformats.org/drawingml/2006/table">
            <a:tbl>
              <a:tblPr firstRow="1" bandRow="1">
                <a:tableStyleId>{775DCB02-9BB8-47FD-8907-85C794F793BA}</a:tableStyleId>
              </a:tblPr>
              <a:tblGrid>
                <a:gridCol w="9303357">
                  <a:extLst>
                    <a:ext uri="{9D8B030D-6E8A-4147-A177-3AD203B41FA5}">
                      <a16:colId xmlns:a16="http://schemas.microsoft.com/office/drawing/2014/main" val="4178000026"/>
                    </a:ext>
                  </a:extLst>
                </a:gridCol>
              </a:tblGrid>
              <a:tr h="45995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600" b="1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Development of smartphone - based student attendance system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867749"/>
                  </a:ext>
                </a:extLst>
              </a:tr>
              <a:tr h="1121132">
                <a:tc>
                  <a:txBody>
                    <a:bodyPr/>
                    <a:lstStyle/>
                    <a:p>
                      <a:r>
                        <a:rPr lang="en-US" dirty="0"/>
                        <a:t>[2] M. M. Islam, M. K. Hasan, M. M. </a:t>
                      </a:r>
                      <a:r>
                        <a:rPr lang="en-US" dirty="0" err="1"/>
                        <a:t>Billah</a:t>
                      </a:r>
                      <a:r>
                        <a:rPr lang="en-US" dirty="0"/>
                        <a:t> and M. M. Uddin, "Development of smartphone-based student attendance system," 2017 IEEE Region 10 Humanitarian Technology Conference (R10-HTC), Dhaka, Bangladesh, 2017, pp. 230-233, </a:t>
                      </a:r>
                      <a:r>
                        <a:rPr lang="en-US" dirty="0" err="1"/>
                        <a:t>doi</a:t>
                      </a:r>
                      <a:r>
                        <a:rPr lang="en-US" dirty="0"/>
                        <a:t>: 10.1109/R10-HTC.2017.8288945.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8954592"/>
                  </a:ext>
                </a:extLst>
              </a:tr>
              <a:tr h="2691508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This research proposes </a:t>
                      </a:r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mobile application 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 take attendance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lecturer will provide </a:t>
                      </a:r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ID &amp; Password 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for particular lecture &amp; </a:t>
                      </a:r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students who log into it get attendance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Attendance data will be save in server and provide percentage of students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App will send emails and SMS 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 the guardian &amp; students to keep them updated about the attendance.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They built server in SQLite database 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Tables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for students and teachers with information of their </a:t>
                      </a:r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name, ID, address, email &amp; telephone number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will be shown in app.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8662422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40DACF77-6715-4E99-5B1C-758B0025E5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2243" y="288327"/>
            <a:ext cx="3617112" cy="20346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3F80F03-BA1A-1AEF-3231-30CA99F3A4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2646" y="269665"/>
            <a:ext cx="2393092" cy="2053287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05A1E5-E886-6FDB-96FD-FA518AA30353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/>
          <a:lstStyle/>
          <a:p>
            <a:fld id="{47FEACEE-25B4-4A2D-B147-27296E36371D}" type="slidenum">
              <a:rPr lang="en-US" altLang="zh-CN" noProof="0" smtClean="0"/>
              <a:pPr/>
              <a:t>6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24018320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6000">
              <a:schemeClr val="accent2">
                <a:lumMod val="20000"/>
                <a:lumOff val="80000"/>
              </a:schemeClr>
            </a:gs>
            <a:gs pos="37000">
              <a:srgbClr val="DDE5F4"/>
            </a:gs>
            <a:gs pos="63000">
              <a:srgbClr val="19AFE2"/>
            </a:gs>
            <a:gs pos="0">
              <a:schemeClr val="accent1">
                <a:lumMod val="5000"/>
                <a:lumOff val="95000"/>
              </a:schemeClr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4">
            <a:extLst>
              <a:ext uri="{FF2B5EF4-FFF2-40B4-BE49-F238E27FC236}">
                <a16:creationId xmlns:a16="http://schemas.microsoft.com/office/drawing/2014/main" id="{9B980E68-95EB-EF11-96F4-24DFA0972F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1849697"/>
              </p:ext>
            </p:extLst>
          </p:nvPr>
        </p:nvGraphicFramePr>
        <p:xfrm>
          <a:off x="1434487" y="2675143"/>
          <a:ext cx="9085020" cy="4153091"/>
        </p:xfrm>
        <a:graphic>
          <a:graphicData uri="http://schemas.openxmlformats.org/drawingml/2006/table">
            <a:tbl>
              <a:tblPr firstRow="1" bandRow="1">
                <a:tableStyleId>{775DCB02-9BB8-47FD-8907-85C794F793BA}</a:tableStyleId>
              </a:tblPr>
              <a:tblGrid>
                <a:gridCol w="9085020">
                  <a:extLst>
                    <a:ext uri="{9D8B030D-6E8A-4147-A177-3AD203B41FA5}">
                      <a16:colId xmlns:a16="http://schemas.microsoft.com/office/drawing/2014/main" val="4178000026"/>
                    </a:ext>
                  </a:extLst>
                </a:gridCol>
              </a:tblGrid>
              <a:tr h="39100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600" kern="1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Smart Attendance System Using Speech Recognition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7867749"/>
                  </a:ext>
                </a:extLst>
              </a:tr>
              <a:tr h="1153971"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[3] N. Sandhya, R. Vijaya Saraswathi, P. Preethi, K. Aarti Chowdary, M.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Rishitha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and V. Sai Vaishnavi, "Smart Attendance System Using Speech Recognition," 2022 4th International Conference on Smart Systems and Inventive Technology (ICSSIT), Tirunelveli, India, 2022, pp. 144-149,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doi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10.1109/ICSSIT53264.2022.9716261.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8954592"/>
                  </a:ext>
                </a:extLst>
              </a:tr>
              <a:tr h="2532371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This research proposes a </a:t>
                      </a:r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speech recognition attendance system by mobile app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User </a:t>
                      </a:r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record their Voice using Mobile App microphone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speech recognizer converts the audio into text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by some python code &amp; This text data used to store the appropriate attendance data into the database.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Student has to enter secret code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subject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which provide by the lecturer.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 user interface is also developed 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 display the attendance with Student personal information, faculty information, subject details and attendance status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Admin has full access but lecturer has access to the student details only the classes they teach.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8662422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6B8533FC-21B3-E688-6294-51AF69A46C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613" y="0"/>
            <a:ext cx="6569267" cy="26103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C3956E-8800-E2B4-972F-EADF290E306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067" t="2513" r="5076" b="-1"/>
          <a:stretch/>
        </p:blipFill>
        <p:spPr>
          <a:xfrm>
            <a:off x="7472880" y="58985"/>
            <a:ext cx="3884246" cy="2583755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1D7724F-3679-73C1-1866-6D00D475AC88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/>
          <a:lstStyle/>
          <a:p>
            <a:fld id="{47FEACEE-25B4-4A2D-B147-27296E36371D}" type="slidenum">
              <a:rPr lang="en-US" altLang="zh-CN" noProof="0" smtClean="0"/>
              <a:pPr/>
              <a:t>7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37383691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6000">
              <a:schemeClr val="accent2">
                <a:lumMod val="20000"/>
                <a:lumOff val="80000"/>
              </a:schemeClr>
            </a:gs>
            <a:gs pos="37000">
              <a:srgbClr val="DDE5F4"/>
            </a:gs>
            <a:gs pos="63000">
              <a:srgbClr val="19AFE2"/>
            </a:gs>
            <a:gs pos="0">
              <a:schemeClr val="accent1">
                <a:lumMod val="5000"/>
                <a:lumOff val="95000"/>
              </a:schemeClr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CBF9F0A-F39A-DE68-0D1C-CE943D2ACE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1188077"/>
              </p:ext>
            </p:extLst>
          </p:nvPr>
        </p:nvGraphicFramePr>
        <p:xfrm>
          <a:off x="1226916" y="2088989"/>
          <a:ext cx="9977378" cy="4716925"/>
        </p:xfrm>
        <a:graphic>
          <a:graphicData uri="http://schemas.openxmlformats.org/drawingml/2006/table">
            <a:tbl>
              <a:tblPr firstRow="1" bandRow="1">
                <a:tableStyleId>{775DCB02-9BB8-47FD-8907-85C794F793BA}</a:tableStyleId>
              </a:tblPr>
              <a:tblGrid>
                <a:gridCol w="9977378">
                  <a:extLst>
                    <a:ext uri="{9D8B030D-6E8A-4147-A177-3AD203B41FA5}">
                      <a16:colId xmlns:a16="http://schemas.microsoft.com/office/drawing/2014/main" val="4178000026"/>
                    </a:ext>
                  </a:extLst>
                </a:gridCol>
              </a:tblGrid>
              <a:tr h="43744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/>
                        <a:t>Face Recognition based Attendance Management System</a:t>
                      </a:r>
                      <a:endParaRPr lang="en-US" sz="2600" kern="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7867749"/>
                  </a:ext>
                </a:extLst>
              </a:tr>
              <a:tr h="1042762"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[4] R.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Samet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and M.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Tanriverdi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"Face Recognition-Based Mobile Automatic Classroom Attendance Management System," 2017 International Conference on Cyberworlds (CW), Chester, UK, 2017, pp. 253-256,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doi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10.1109/CW.2017.34.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8954592"/>
                  </a:ext>
                </a:extLst>
              </a:tr>
              <a:tr h="3236714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This research </a:t>
                      </a:r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proposes biometrics Face recognition system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This system consists of four phases - </a:t>
                      </a:r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database creation, face detection, face recognition, attendance update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</a:t>
                      </a:r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students need to enter the required details in registration form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then the </a:t>
                      </a:r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web cam starts detecting about 60 sample face 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images, images undergo pre-processing &amp; converted from RGB to gray scale images And </a:t>
                      </a:r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saved as the names of respective student 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 a folder then a </a:t>
                      </a:r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machine learning model 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will be created by this training data.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 every session, </a:t>
                      </a:r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faculty must enter their course code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Then after submitting the course code, </a:t>
                      </a:r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camera which is in class room will detect faces 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automatically and saved in database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Student, Admin can interact with the system using a GUI.</a:t>
                      </a:r>
                    </a:p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8662422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175D03C8-DA3F-D81D-B1B7-E45A975BEC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3534" y="261534"/>
            <a:ext cx="2553336" cy="16904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B8F834F-9BF9-8FCC-778F-F976836C9D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0534" y="261534"/>
            <a:ext cx="3874766" cy="1742660"/>
          </a:xfrm>
          <a:prstGeom prst="rect">
            <a:avLst/>
          </a:prstGeom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49188611-0428-F60A-23E2-B42B478B9ED1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/>
          <a:lstStyle/>
          <a:p>
            <a:fld id="{47FEACEE-25B4-4A2D-B147-27296E36371D}" type="slidenum">
              <a:rPr lang="en-US" altLang="zh-CN" noProof="0" smtClean="0"/>
              <a:pPr/>
              <a:t>8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29787581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6000">
              <a:schemeClr val="accent2">
                <a:lumMod val="20000"/>
                <a:lumOff val="80000"/>
              </a:schemeClr>
            </a:gs>
            <a:gs pos="37000">
              <a:srgbClr val="DDE5F4"/>
            </a:gs>
            <a:gs pos="63000">
              <a:srgbClr val="19AFE2"/>
            </a:gs>
            <a:gs pos="0">
              <a:schemeClr val="accent1">
                <a:lumMod val="5000"/>
                <a:lumOff val="95000"/>
              </a:schemeClr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80018A7-8E75-6D3E-2FF7-0A96012A2D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7256211"/>
              </p:ext>
            </p:extLst>
          </p:nvPr>
        </p:nvGraphicFramePr>
        <p:xfrm>
          <a:off x="687754" y="2921293"/>
          <a:ext cx="10933723" cy="3881873"/>
        </p:xfrm>
        <a:graphic>
          <a:graphicData uri="http://schemas.openxmlformats.org/drawingml/2006/table">
            <a:tbl>
              <a:tblPr firstRow="1" bandRow="1">
                <a:tableStyleId>{775DCB02-9BB8-47FD-8907-85C794F793BA}</a:tableStyleId>
              </a:tblPr>
              <a:tblGrid>
                <a:gridCol w="10933723">
                  <a:extLst>
                    <a:ext uri="{9D8B030D-6E8A-4147-A177-3AD203B41FA5}">
                      <a16:colId xmlns:a16="http://schemas.microsoft.com/office/drawing/2014/main" val="4178000026"/>
                    </a:ext>
                  </a:extLst>
                </a:gridCol>
              </a:tblGrid>
              <a:tr h="39100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/>
                        <a:t>Implementing Student Attendance System Using Fingerprint Biometrics</a:t>
                      </a:r>
                      <a:endParaRPr lang="en-US" sz="2600" kern="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7867749"/>
                  </a:ext>
                </a:extLst>
              </a:tr>
              <a:tr h="775399"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[5] Lamin, N &amp;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Jusoh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W &amp;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Zainudin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Juanita &amp; Samad, Hafiza. (2021). Implementing Student Attendance System Using Fingerprint Biometrics for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Kolej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Universiti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Poly-Tech Mara. IOP Conference Series: Materials Science and Engineering. 1062. 012037. 10.1088/1757-899X/1062/1/012037.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8954592"/>
                  </a:ext>
                </a:extLst>
              </a:tr>
              <a:tr h="2532371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This research </a:t>
                      </a:r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proposed</a:t>
                      </a:r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 get 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attendance using </a:t>
                      </a:r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fingerprint biometrics device installed in the classroom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It is also a </a:t>
                      </a:r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wall mounted 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device.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Lecturer alert administration to register the lecturers in the system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then Lecturers will receive </a:t>
                      </a:r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username and password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and they should </a:t>
                      </a:r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activate the device with date and time.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Admin upload the student list accordingly based on lecturers into the system.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updated </a:t>
                      </a:r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attendance list 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will be automatically </a:t>
                      </a:r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populated in the system 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after the end of each class.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username and password are needed in order to log in to the system for student, Admin and lecturers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8662422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DD76B92E-6787-D03A-2A62-13BFE10D6F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7928" y="31261"/>
            <a:ext cx="2684984" cy="28526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23E1181-251D-3A15-52B7-8E077E2489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0"/>
            <a:ext cx="4073660" cy="2852614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E7652C9-D3E3-A9F8-9619-D7FDD4B8F253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>
          <a:xfrm>
            <a:off x="11585764" y="6217920"/>
            <a:ext cx="458592" cy="365125"/>
          </a:xfrm>
        </p:spPr>
        <p:txBody>
          <a:bodyPr/>
          <a:lstStyle/>
          <a:p>
            <a:fld id="{47FEACEE-25B4-4A2D-B147-27296E36371D}" type="slidenum">
              <a:rPr lang="en-US" altLang="zh-CN" noProof="0" smtClean="0"/>
              <a:pPr/>
              <a:t>9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1036857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Custom 9">
      <a:dk1>
        <a:srgbClr val="000000"/>
      </a:dk1>
      <a:lt1>
        <a:srgbClr val="FFFFFF"/>
      </a:lt1>
      <a:dk2>
        <a:srgbClr val="0F253E"/>
      </a:dk2>
      <a:lt2>
        <a:srgbClr val="E7E6E6"/>
      </a:lt2>
      <a:accent1>
        <a:srgbClr val="4472C4"/>
      </a:accent1>
      <a:accent2>
        <a:srgbClr val="B83803"/>
      </a:accent2>
      <a:accent3>
        <a:srgbClr val="DCD3CC"/>
      </a:accent3>
      <a:accent4>
        <a:srgbClr val="F79320"/>
      </a:accent4>
      <a:accent5>
        <a:srgbClr val="44668D"/>
      </a:accent5>
      <a:accent6>
        <a:srgbClr val="0F253E"/>
      </a:accent6>
      <a:hlink>
        <a:srgbClr val="AEC0D9"/>
      </a:hlink>
      <a:folHlink>
        <a:srgbClr val="B83903"/>
      </a:folHlink>
    </a:clrScheme>
    <a:fontScheme name="Custom 10">
      <a:majorFont>
        <a:latin typeface="Posterama Text Black"/>
        <a:ea typeface=""/>
        <a:cs typeface=""/>
      </a:majorFont>
      <a:minorFont>
        <a:latin typeface="Abad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/>
      <a:lstStyle>
        <a:defPPr marL="0" indent="0" algn="ctr">
          <a:lnSpc>
            <a:spcPct val="100000"/>
          </a:lnSpc>
          <a:spcBef>
            <a:spcPts val="0"/>
          </a:spcBef>
          <a:buFontTx/>
          <a:buNone/>
          <a:defRPr sz="1800" smtClean="0">
            <a:solidFill>
              <a:prstClr val="white"/>
            </a:solidFill>
            <a:latin typeface="Posterama" panose="020B0504020200020000" pitchFamily="34" charset="0"/>
            <a:ea typeface="微软雅黑"/>
            <a:cs typeface="Posterama" panose="020B0504020200020000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Hexagon presentation light - tm89027928_Win22_jx_v15" id="{E4F720B1-AC3A-441F-B00A-6ECF71D2AB0C}" vid="{71933BEE-9DD7-4D62-B50F-A654080E9C93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2C81503-9DEF-42F3-A99B-D5E0223E195B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6F156100-9533-4411-B0C0-FA18F914F7B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6A4D1D3-B327-4D60-927D-26045FF4AF3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Hexagon presentation light</Template>
  <TotalTime>1196</TotalTime>
  <Words>2717</Words>
  <Application>Microsoft Office PowerPoint</Application>
  <PresentationFormat>Widescreen</PresentationFormat>
  <Paragraphs>476</Paragraphs>
  <Slides>35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50" baseType="lpstr">
      <vt:lpstr>等线</vt:lpstr>
      <vt:lpstr>Abadi</vt:lpstr>
      <vt:lpstr>Arial</vt:lpstr>
      <vt:lpstr>Calibri</vt:lpstr>
      <vt:lpstr>Cambria</vt:lpstr>
      <vt:lpstr>Cambria Math</vt:lpstr>
      <vt:lpstr>Candara</vt:lpstr>
      <vt:lpstr>Poppins ExtraBold</vt:lpstr>
      <vt:lpstr>Posterama</vt:lpstr>
      <vt:lpstr>Posterama Text Black</vt:lpstr>
      <vt:lpstr>Posterama Text SemiBold</vt:lpstr>
      <vt:lpstr>Rockwell</vt:lpstr>
      <vt:lpstr>Söhne</vt:lpstr>
      <vt:lpstr>Times New Roman</vt:lpstr>
      <vt:lpstr>Office 主题​​</vt:lpstr>
      <vt:lpstr>PowerPoint Presentation</vt:lpstr>
      <vt:lpstr>Contents</vt:lpstr>
      <vt:lpstr>INTRODUCTION</vt:lpstr>
      <vt:lpstr>PowerPoint Presentation</vt:lpstr>
      <vt:lpstr>Literature Review </vt:lpstr>
      <vt:lpstr>PowerPoint Presentation</vt:lpstr>
      <vt:lpstr>PowerPoint Presentation</vt:lpstr>
      <vt:lpstr>PowerPoint Presentation</vt:lpstr>
      <vt:lpstr>PowerPoint Presentation</vt:lpstr>
      <vt:lpstr>RESEARCH GAP</vt:lpstr>
      <vt:lpstr>PowerPoint Presentation</vt:lpstr>
      <vt:lpstr>OBJECTIVE </vt:lpstr>
      <vt:lpstr>PowerPoint Presentation</vt:lpstr>
      <vt:lpstr>PowerPoint Presentation</vt:lpstr>
      <vt:lpstr>PowerPoint Presentation</vt:lpstr>
      <vt:lpstr>1.COMPONENTS SELECTION</vt:lpstr>
      <vt:lpstr>PowerPoint Presentation</vt:lpstr>
      <vt:lpstr>REQUIRED COMPONENTS</vt:lpstr>
      <vt:lpstr>2. CIRCUIT DIAGRAM</vt:lpstr>
      <vt:lpstr>PowerPoint Presentation</vt:lpstr>
      <vt:lpstr>4.Configure To Share The Data To Google Spread Sheet </vt:lpstr>
      <vt:lpstr>PowerPoint Presentation</vt:lpstr>
      <vt:lpstr>6.Develop Simple Prototype</vt:lpstr>
      <vt:lpstr>CHALLENGES AND SOLUTIONS</vt:lpstr>
      <vt:lpstr>FUTURE WORKS TO DO</vt:lpstr>
      <vt:lpstr>PowerPoint Presentation</vt:lpstr>
      <vt:lpstr>PowerPoint Presentation</vt:lpstr>
      <vt:lpstr>PowerPoint Presentation</vt:lpstr>
      <vt:lpstr>Power Consumption Of The Device</vt:lpstr>
      <vt:lpstr>Weight of the Device</vt:lpstr>
      <vt:lpstr>BUDGET</vt:lpstr>
      <vt:lpstr>Device and Dimension</vt:lpstr>
      <vt:lpstr>TIME LINE</vt:lpstr>
      <vt:lpstr>References</vt:lpstr>
      <vt:lpstr>Thank you Q&amp;A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Ahsanullah MRM</dc:creator>
  <cp:lastModifiedBy>Ashfak Ahamed</cp:lastModifiedBy>
  <cp:revision>23</cp:revision>
  <dcterms:created xsi:type="dcterms:W3CDTF">2023-06-25T07:57:32Z</dcterms:created>
  <dcterms:modified xsi:type="dcterms:W3CDTF">2023-11-13T18:23:15Z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